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3" r:id="rId5"/>
    <p:sldMasterId id="2147483689" r:id="rId6"/>
  </p:sldMasterIdLst>
  <p:notesMasterIdLst>
    <p:notesMasterId r:id="rId61"/>
  </p:notesMasterIdLst>
  <p:sldIdLst>
    <p:sldId id="258" r:id="rId7"/>
    <p:sldId id="334" r:id="rId8"/>
    <p:sldId id="357" r:id="rId9"/>
    <p:sldId id="356" r:id="rId10"/>
    <p:sldId id="359" r:id="rId11"/>
    <p:sldId id="358" r:id="rId12"/>
    <p:sldId id="306" r:id="rId13"/>
    <p:sldId id="308" r:id="rId14"/>
    <p:sldId id="307" r:id="rId15"/>
    <p:sldId id="309" r:id="rId16"/>
    <p:sldId id="296" r:id="rId17"/>
    <p:sldId id="295" r:id="rId18"/>
    <p:sldId id="305" r:id="rId19"/>
    <p:sldId id="310" r:id="rId20"/>
    <p:sldId id="311" r:id="rId21"/>
    <p:sldId id="313" r:id="rId22"/>
    <p:sldId id="314" r:id="rId23"/>
    <p:sldId id="315" r:id="rId24"/>
    <p:sldId id="316" r:id="rId25"/>
    <p:sldId id="317" r:id="rId26"/>
    <p:sldId id="329" r:id="rId27"/>
    <p:sldId id="320" r:id="rId28"/>
    <p:sldId id="299" r:id="rId29"/>
    <p:sldId id="347" r:id="rId30"/>
    <p:sldId id="318" r:id="rId31"/>
    <p:sldId id="328" r:id="rId32"/>
    <p:sldId id="330" r:id="rId33"/>
    <p:sldId id="321" r:id="rId34"/>
    <p:sldId id="319" r:id="rId35"/>
    <p:sldId id="303" r:id="rId36"/>
    <p:sldId id="331" r:id="rId37"/>
    <p:sldId id="343" r:id="rId38"/>
    <p:sldId id="301" r:id="rId39"/>
    <p:sldId id="354" r:id="rId40"/>
    <p:sldId id="335" r:id="rId41"/>
    <p:sldId id="355" r:id="rId42"/>
    <p:sldId id="337" r:id="rId43"/>
    <p:sldId id="326" r:id="rId44"/>
    <p:sldId id="348" r:id="rId45"/>
    <p:sldId id="349" r:id="rId46"/>
    <p:sldId id="338" r:id="rId47"/>
    <p:sldId id="339" r:id="rId48"/>
    <p:sldId id="353" r:id="rId49"/>
    <p:sldId id="351" r:id="rId50"/>
    <p:sldId id="341" r:id="rId51"/>
    <p:sldId id="340" r:id="rId52"/>
    <p:sldId id="344" r:id="rId53"/>
    <p:sldId id="345" r:id="rId54"/>
    <p:sldId id="350" r:id="rId55"/>
    <p:sldId id="360" r:id="rId56"/>
    <p:sldId id="363" r:id="rId57"/>
    <p:sldId id="364" r:id="rId58"/>
    <p:sldId id="352" r:id="rId59"/>
    <p:sldId id="304" r:id="rId60"/>
  </p:sldIdLst>
  <p:sldSz cx="9144000" cy="6858000" type="screen4x3"/>
  <p:notesSz cx="6858000" cy="9144000"/>
  <p:custDataLst>
    <p:tags r:id="rId62"/>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075"/>
    <a:srgbClr val="6693BC"/>
    <a:srgbClr val="C2D2D5"/>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759"/>
    <p:restoredTop sz="74691" autoAdjust="0"/>
  </p:normalViewPr>
  <p:slideViewPr>
    <p:cSldViewPr>
      <p:cViewPr varScale="1">
        <p:scale>
          <a:sx n="86" d="100"/>
          <a:sy n="86" d="100"/>
        </p:scale>
        <p:origin x="90" y="12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9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Header Placeholder 1"/>
          <p:cNvSpPr>
            <a:spLocks noGrp="1"/>
          </p:cNvSpPr>
          <p:nvPr>
            <p:ph type="hdr" sz="quarter"/>
          </p:nvPr>
        </p:nvSpPr>
        <p:spPr>
          <a:xfrm>
            <a:off x="0" y="0"/>
            <a:ext cx="2971800" cy="457200"/>
          </a:xfrm>
          <a:prstGeom prst="rect">
            <a:avLst/>
          </a:prstGeom>
          <a:effectLst/>
        </p:spPr>
        <p:txBody>
          <a:bodyPr vert="horz" lIns="91440" tIns="45720" rIns="91440" bIns="45720" rtlCol="0"/>
          <a:lstStyle>
            <a:lvl1pPr algn="l">
              <a:defRPr sz="1200">
                <a:effectLst/>
              </a:defRPr>
            </a:lvl1pPr>
          </a:lstStyle>
          <a:p>
            <a:endParaRPr lang="en-GB" dirty="0">
              <a:effectLst/>
            </a:endParaRPr>
          </a:p>
        </p:txBody>
      </p:sp>
      <p:sp>
        <p:nvSpPr>
          <p:cNvPr id="3" name="Date Placeholder 2"/>
          <p:cNvSpPr>
            <a:spLocks noGrp="1"/>
          </p:cNvSpPr>
          <p:nvPr>
            <p:ph type="dt" idx="1"/>
          </p:nvPr>
        </p:nvSpPr>
        <p:spPr>
          <a:xfrm>
            <a:off x="3884613" y="0"/>
            <a:ext cx="2971800" cy="457200"/>
          </a:xfrm>
          <a:prstGeom prst="rect">
            <a:avLst/>
          </a:prstGeom>
          <a:effectLst/>
        </p:spPr>
        <p:txBody>
          <a:bodyPr vert="horz" lIns="91440" tIns="45720" rIns="91440" bIns="45720" rtlCol="0"/>
          <a:lstStyle>
            <a:lvl1pPr algn="r">
              <a:defRPr sz="1200">
                <a:effectLst/>
              </a:defRPr>
            </a:lvl1pPr>
          </a:lstStyle>
          <a:p>
            <a:fld id="{BB67AA64-BDE4-4584-80FE-35A594B58D38}" type="datetimeFigureOut">
              <a:rPr lang="en-GB" smtClean="0">
                <a:effectLst/>
              </a:rPr>
              <a:t>30/08/2018</a:t>
            </a:fld>
            <a:endParaRPr lang="en-GB" dirty="0">
              <a:effectLst/>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a:effectLst/>
        </p:spPr>
      </p:sp>
      <p:sp>
        <p:nvSpPr>
          <p:cNvPr id="5" name="Notes Placeholder 4"/>
          <p:cNvSpPr>
            <a:spLocks noGrp="1"/>
          </p:cNvSpPr>
          <p:nvPr>
            <p:ph type="body" sz="quarter" idx="3"/>
          </p:nvPr>
        </p:nvSpPr>
        <p:spPr>
          <a:xfrm>
            <a:off x="685800" y="4343400"/>
            <a:ext cx="5486400" cy="4114800"/>
          </a:xfrm>
          <a:prstGeom prst="rect">
            <a:avLst/>
          </a:prstGeom>
          <a:effectLst/>
        </p:spPr>
        <p:txBody>
          <a:bodyPr vert="horz" lIns="91440" tIns="45720" rIns="91440" bIns="45720" rtlCol="0"/>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endParaRPr lang="en-GB">
              <a:effectLst/>
            </a:endParaRPr>
          </a:p>
        </p:txBody>
      </p:sp>
      <p:sp>
        <p:nvSpPr>
          <p:cNvPr id="6" name="Footer Placeholder 5"/>
          <p:cNvSpPr>
            <a:spLocks noGrp="1"/>
          </p:cNvSpPr>
          <p:nvPr>
            <p:ph type="ftr" sz="quarter" idx="4"/>
          </p:nvPr>
        </p:nvSpPr>
        <p:spPr>
          <a:xfrm>
            <a:off x="0" y="8685213"/>
            <a:ext cx="2971800" cy="457200"/>
          </a:xfrm>
          <a:prstGeom prst="rect">
            <a:avLst/>
          </a:prstGeom>
          <a:effectLst/>
        </p:spPr>
        <p:txBody>
          <a:bodyPr vert="horz" lIns="91440" tIns="45720" rIns="91440" bIns="45720" rtlCol="0" anchor="b"/>
          <a:lstStyle>
            <a:lvl1pPr algn="l">
              <a:defRPr sz="1200">
                <a:effectLst/>
              </a:defRPr>
            </a:lvl1pPr>
          </a:lstStyle>
          <a:p>
            <a:endParaRPr lang="en-GB" dirty="0">
              <a:effectLst/>
            </a:endParaRPr>
          </a:p>
        </p:txBody>
      </p:sp>
      <p:sp>
        <p:nvSpPr>
          <p:cNvPr id="7" name="Slide Number Placeholder 6"/>
          <p:cNvSpPr>
            <a:spLocks noGrp="1"/>
          </p:cNvSpPr>
          <p:nvPr>
            <p:ph type="sldNum" sz="quarter" idx="5"/>
          </p:nvPr>
        </p:nvSpPr>
        <p:spPr>
          <a:xfrm>
            <a:off x="3884613" y="8685213"/>
            <a:ext cx="2971800" cy="457200"/>
          </a:xfrm>
          <a:prstGeom prst="rect">
            <a:avLst/>
          </a:prstGeom>
          <a:effectLst/>
        </p:spPr>
        <p:txBody>
          <a:bodyPr vert="horz" lIns="91440" tIns="45720" rIns="91440" bIns="45720" rtlCol="0" anchor="b"/>
          <a:lstStyle>
            <a:lvl1pPr algn="r">
              <a:defRPr sz="1200">
                <a:effectLst/>
              </a:defRPr>
            </a:lvl1pPr>
          </a:lstStyle>
          <a:p>
            <a:fld id="{F8812B02-5A0F-4134-8D95-42E551F2FB7D}" type="slidenum">
              <a:rPr lang="en-GB" smtClean="0">
                <a:effectLst/>
              </a:rPr>
              <a:t>‹#›</a:t>
            </a:fld>
            <a:endParaRPr lang="en-GB" dirty="0">
              <a:effectLst/>
            </a:endParaRPr>
          </a:p>
        </p:txBody>
      </p:sp>
    </p:spTree>
    <p:extLst>
      <p:ext uri="{BB962C8B-B14F-4D97-AF65-F5344CB8AC3E}">
        <p14:creationId xmlns:p14="http://schemas.microsoft.com/office/powerpoint/2010/main" val="330511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a:effectLst/>
                <a:highlight>
                  <a:srgbClr val="000000">
                    <a:alpha val="0"/>
                  </a:srgbClr>
                </a:highlight>
                <a:latin typeface="Calibri"/>
              </a:rPr>
              <a:t>Este curso se ha desarrollado gracias a fondos recibidos de la Administración de Seguridad y Salud Ocupacional.</a:t>
            </a: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1</a:t>
            </a:fld>
            <a:endParaRPr lang="en-GB" dirty="0">
              <a:effectLst/>
            </a:endParaRPr>
          </a:p>
        </p:txBody>
      </p:sp>
    </p:spTree>
    <p:extLst>
      <p:ext uri="{BB962C8B-B14F-4D97-AF65-F5344CB8AC3E}">
        <p14:creationId xmlns:p14="http://schemas.microsoft.com/office/powerpoint/2010/main" val="368673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a:effectLst/>
                <a:highlight>
                  <a:srgbClr val="000000">
                    <a:alpha val="0"/>
                  </a:srgbClr>
                </a:highlight>
                <a:latin typeface="Calibri"/>
              </a:rPr>
              <a:t>Debate con la clase sobre estas preguntas...</a:t>
            </a: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10</a:t>
            </a:fld>
            <a:endParaRPr lang="en-GB" dirty="0">
              <a:effectLst/>
            </a:endParaRPr>
          </a:p>
        </p:txBody>
      </p:sp>
    </p:spTree>
    <p:extLst>
      <p:ext uri="{BB962C8B-B14F-4D97-AF65-F5344CB8AC3E}">
        <p14:creationId xmlns:p14="http://schemas.microsoft.com/office/powerpoint/2010/main" val="4171846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GB" dirty="0">
              <a:effectLst/>
            </a:endParaRP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11</a:t>
            </a:fld>
            <a:endParaRPr lang="en-GB" dirty="0">
              <a:effectLst/>
            </a:endParaRPr>
          </a:p>
        </p:txBody>
      </p:sp>
    </p:spTree>
    <p:extLst>
      <p:ext uri="{BB962C8B-B14F-4D97-AF65-F5344CB8AC3E}">
        <p14:creationId xmlns:p14="http://schemas.microsoft.com/office/powerpoint/2010/main" val="4171846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F8812B02-5A0F-4134-8D95-42E551F2FB7D}" type="slidenum">
              <a:rPr lang="en-GB" smtClean="0">
                <a:effectLst/>
              </a:rPr>
              <a:t>16</a:t>
            </a:fld>
            <a:endParaRPr lang="en-GB" dirty="0">
              <a:effectLst/>
            </a:endParaRPr>
          </a:p>
        </p:txBody>
      </p:sp>
    </p:spTree>
    <p:extLst>
      <p:ext uri="{BB962C8B-B14F-4D97-AF65-F5344CB8AC3E}">
        <p14:creationId xmlns:p14="http://schemas.microsoft.com/office/powerpoint/2010/main" val="3414768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F8812B02-5A0F-4134-8D95-42E551F2FB7D}" type="slidenum">
              <a:rPr lang="en-GB" smtClean="0">
                <a:effectLst/>
              </a:rPr>
              <a:t>18</a:t>
            </a:fld>
            <a:endParaRPr lang="en-GB" dirty="0">
              <a:effectLst/>
            </a:endParaRPr>
          </a:p>
        </p:txBody>
      </p:sp>
    </p:spTree>
    <p:extLst>
      <p:ext uri="{BB962C8B-B14F-4D97-AF65-F5344CB8AC3E}">
        <p14:creationId xmlns:p14="http://schemas.microsoft.com/office/powerpoint/2010/main" val="290269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F8812B02-5A0F-4134-8D95-42E551F2FB7D}" type="slidenum">
              <a:rPr lang="en-GB" smtClean="0">
                <a:effectLst/>
              </a:rPr>
              <a:t>20</a:t>
            </a:fld>
            <a:endParaRPr lang="en-GB" dirty="0">
              <a:effectLst/>
            </a:endParaRPr>
          </a:p>
        </p:txBody>
      </p:sp>
    </p:spTree>
    <p:extLst>
      <p:ext uri="{BB962C8B-B14F-4D97-AF65-F5344CB8AC3E}">
        <p14:creationId xmlns:p14="http://schemas.microsoft.com/office/powerpoint/2010/main" val="3872622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F8812B02-5A0F-4134-8D95-42E551F2FB7D}" type="slidenum">
              <a:rPr lang="en-GB" smtClean="0">
                <a:effectLst/>
              </a:rPr>
              <a:t>26</a:t>
            </a:fld>
            <a:endParaRPr lang="en-GB" dirty="0">
              <a:effectLst/>
            </a:endParaRPr>
          </a:p>
        </p:txBody>
      </p:sp>
    </p:spTree>
    <p:extLst>
      <p:ext uri="{BB962C8B-B14F-4D97-AF65-F5344CB8AC3E}">
        <p14:creationId xmlns:p14="http://schemas.microsoft.com/office/powerpoint/2010/main" val="1799205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dirty="0">
                <a:effectLst/>
                <a:highlight>
                  <a:srgbClr val="000000">
                    <a:alpha val="0"/>
                  </a:srgbClr>
                </a:highlight>
                <a:latin typeface="Calibri"/>
              </a:rPr>
              <a:t>Debatir el punto operativo y los diferentes tipos posibles de energía almacenada.</a:t>
            </a:r>
          </a:p>
          <a:p>
            <a:pPr rtl="0"/>
            <a:r>
              <a:rPr lang="es-MX" sz="1800" b="0" i="0" u="none" strike="noStrike" baseline="0" dirty="0">
                <a:effectLst/>
                <a:highlight>
                  <a:srgbClr val="000000">
                    <a:alpha val="0"/>
                  </a:srgbClr>
                </a:highlight>
                <a:latin typeface="Calibri"/>
              </a:rPr>
              <a:t>Motive a que los presentes hablen sobre sus programas de bloqueo y etiquetado (LOTO). </a:t>
            </a:r>
          </a:p>
          <a:p>
            <a:pPr rtl="0"/>
            <a:r>
              <a:rPr lang="es-MX" sz="1800" b="0" i="0" u="none" strike="noStrike" baseline="0" dirty="0">
                <a:effectLst/>
                <a:highlight>
                  <a:srgbClr val="000000">
                    <a:alpha val="0"/>
                  </a:srgbClr>
                </a:highlight>
                <a:latin typeface="Calibri"/>
              </a:rPr>
              <a:t>Deberían conocer con seguridad la forma en que estos funcionan</a:t>
            </a:r>
          </a:p>
          <a:p>
            <a:endParaRPr lang="en-US" baseline="0" dirty="0">
              <a:effectLst/>
            </a:endParaRPr>
          </a:p>
          <a:p>
            <a:pPr rtl="0"/>
            <a:r>
              <a:rPr lang="es-MX" sz="1800" b="0" i="0" u="none" strike="noStrike" baseline="0" dirty="0">
                <a:effectLst/>
                <a:highlight>
                  <a:srgbClr val="000000">
                    <a:alpha val="0"/>
                  </a:srgbClr>
                </a:highlight>
                <a:latin typeface="Calibri"/>
              </a:rPr>
              <a:t>Eléctrico, gravedad, térmico, hidráulico, neumático, mecánico, etc.</a:t>
            </a: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30</a:t>
            </a:fld>
            <a:endParaRPr lang="en-GB" dirty="0">
              <a:effectLst/>
            </a:endParaRPr>
          </a:p>
        </p:txBody>
      </p:sp>
    </p:spTree>
    <p:extLst>
      <p:ext uri="{BB962C8B-B14F-4D97-AF65-F5344CB8AC3E}">
        <p14:creationId xmlns:p14="http://schemas.microsoft.com/office/powerpoint/2010/main" val="281140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F8812B02-5A0F-4134-8D95-42E551F2FB7D}" type="slidenum">
              <a:rPr lang="en-GB" smtClean="0">
                <a:effectLst/>
              </a:rPr>
              <a:t>31</a:t>
            </a:fld>
            <a:endParaRPr lang="en-GB" dirty="0">
              <a:effectLst/>
            </a:endParaRPr>
          </a:p>
        </p:txBody>
      </p:sp>
    </p:spTree>
    <p:extLst>
      <p:ext uri="{BB962C8B-B14F-4D97-AF65-F5344CB8AC3E}">
        <p14:creationId xmlns:p14="http://schemas.microsoft.com/office/powerpoint/2010/main" val="293410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a:effectLst/>
                <a:highlight>
                  <a:srgbClr val="000000">
                    <a:alpha val="0"/>
                  </a:srgbClr>
                </a:highlight>
                <a:latin typeface="Calibri"/>
              </a:rPr>
              <a:t>Esta es la historia de trabajador temporal que falleció durante su primer día de trabajo porque quedó atrapado en la maquinaria.</a:t>
            </a: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32</a:t>
            </a:fld>
            <a:endParaRPr lang="en-GB" dirty="0">
              <a:effectLst/>
            </a:endParaRPr>
          </a:p>
        </p:txBody>
      </p:sp>
    </p:spTree>
    <p:extLst>
      <p:ext uri="{BB962C8B-B14F-4D97-AF65-F5344CB8AC3E}">
        <p14:creationId xmlns:p14="http://schemas.microsoft.com/office/powerpoint/2010/main" val="511192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6082" name="Rectangle 2"/>
          <p:cNvSpPr>
            <a:spLocks noGrp="1" noRot="1" noChangeAspect="1" noChangeArrowheads="1" noTextEdit="1"/>
          </p:cNvSpPr>
          <p:nvPr>
            <p:ph type="sldImg"/>
          </p:nvPr>
        </p:nvSpPr>
        <p:spPr>
          <a:xfrm>
            <a:off x="1131888" y="674688"/>
            <a:ext cx="4595812" cy="3448050"/>
          </a:xfrm>
          <a:effectLst/>
        </p:spPr>
      </p:sp>
      <p:sp>
        <p:nvSpPr>
          <p:cNvPr id="46083" name="Rectangle 3"/>
          <p:cNvSpPr>
            <a:spLocks noGrp="1" noChangeArrowheads="1"/>
          </p:cNvSpPr>
          <p:nvPr>
            <p:ph type="body" idx="1"/>
          </p:nvPr>
        </p:nvSpPr>
        <p:spPr>
          <a:xfrm>
            <a:off x="893764" y="4346681"/>
            <a:ext cx="5070475" cy="4122152"/>
          </a:xfrm>
          <a:noFill/>
          <a:effectLst/>
        </p:spPr>
        <p:txBody>
          <a:bodyPr/>
          <a:lstStyle/>
          <a:p>
            <a:pPr marL="228600" indent="-228600" rtl="0" eaLnBrk="1" hangingPunct="1"/>
            <a:r>
              <a:rPr lang="es-MX" sz="1800" b="0" i="0" u="none" strike="noStrike" dirty="0">
                <a:effectLst/>
                <a:highlight>
                  <a:srgbClr val="000000">
                    <a:alpha val="0"/>
                  </a:srgbClr>
                </a:highlight>
                <a:latin typeface="Calibri"/>
              </a:rPr>
              <a:t>Los dispositivos de bloqueo y etiquetado deben ser capaces de resistir en el entorno en que se utilizan.</a:t>
            </a:r>
          </a:p>
          <a:p>
            <a:pPr marL="228600" indent="-228600" rtl="0" eaLnBrk="1" hangingPunct="1"/>
            <a:r>
              <a:rPr lang="es-MX" sz="1800" b="0" i="0" u="none" strike="noStrike" dirty="0">
                <a:effectLst/>
                <a:highlight>
                  <a:srgbClr val="000000">
                    <a:alpha val="0"/>
                  </a:srgbClr>
                </a:highlight>
                <a:latin typeface="Calibri"/>
              </a:rPr>
              <a:t>También deben estar estandarizados según color, tamaño o forma y deben ser lo suficientemente significativos para que no se los retire de forma accidental.</a:t>
            </a:r>
          </a:p>
          <a:p>
            <a:pPr marL="228600" indent="-228600" rtl="0" eaLnBrk="1" hangingPunct="1"/>
            <a:r>
              <a:rPr lang="es-MX" sz="1800" b="0" i="0" u="none" strike="noStrike" dirty="0">
                <a:effectLst/>
                <a:highlight>
                  <a:srgbClr val="000000">
                    <a:alpha val="0"/>
                  </a:srgbClr>
                </a:highlight>
                <a:latin typeface="Calibri"/>
              </a:rPr>
              <a:t>Para que sean identificables, deben tener una leyenda con frases como </a:t>
            </a:r>
            <a:r>
              <a:rPr lang="es-MX" sz="1800" b="1" i="0" u="none" strike="noStrike" dirty="0">
                <a:effectLst/>
                <a:highlight>
                  <a:srgbClr val="000000">
                    <a:alpha val="0"/>
                  </a:srgbClr>
                </a:highlight>
                <a:latin typeface="Calibri"/>
              </a:rPr>
              <a:t>No operar</a:t>
            </a:r>
            <a:r>
              <a:rPr lang="es-MX" sz="1800" b="0" i="0" u="none" strike="noStrike" dirty="0">
                <a:effectLst/>
                <a:highlight>
                  <a:srgbClr val="000000">
                    <a:alpha val="0"/>
                  </a:srgbClr>
                </a:highlight>
                <a:latin typeface="Calibri"/>
              </a:rPr>
              <a:t>, </a:t>
            </a:r>
            <a:r>
              <a:rPr lang="es-MX" sz="1800" b="1" i="0" u="none" strike="noStrike" dirty="0">
                <a:effectLst/>
                <a:highlight>
                  <a:srgbClr val="000000">
                    <a:alpha val="0"/>
                  </a:srgbClr>
                </a:highlight>
                <a:latin typeface="Calibri"/>
              </a:rPr>
              <a:t>No poner en marcha</a:t>
            </a:r>
            <a:r>
              <a:rPr lang="es-MX" sz="1800" b="0" i="0" u="none" strike="noStrike" dirty="0">
                <a:effectLst/>
                <a:highlight>
                  <a:srgbClr val="000000">
                    <a:alpha val="0"/>
                  </a:srgbClr>
                </a:highlight>
                <a:latin typeface="Calibri"/>
              </a:rPr>
              <a:t>, </a:t>
            </a:r>
            <a:r>
              <a:rPr lang="es-MX" sz="1800" b="1" i="0" u="none" strike="noStrike" dirty="0">
                <a:effectLst/>
                <a:highlight>
                  <a:srgbClr val="000000">
                    <a:alpha val="0"/>
                  </a:srgbClr>
                </a:highlight>
                <a:latin typeface="Calibri"/>
              </a:rPr>
              <a:t>No activar</a:t>
            </a:r>
            <a:r>
              <a:rPr lang="es-MX" sz="1800" b="0" i="0" u="none" strike="noStrike" dirty="0">
                <a:effectLst/>
                <a:highlight>
                  <a:srgbClr val="000000">
                    <a:alpha val="0"/>
                  </a:srgbClr>
                </a:highlight>
                <a:latin typeface="Calibri"/>
              </a:rPr>
              <a:t>, etc.</a:t>
            </a:r>
          </a:p>
        </p:txBody>
      </p:sp>
    </p:spTree>
    <p:extLst>
      <p:ext uri="{BB962C8B-B14F-4D97-AF65-F5344CB8AC3E}">
        <p14:creationId xmlns:p14="http://schemas.microsoft.com/office/powerpoint/2010/main" val="3530740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dirty="0">
              <a:effectLst/>
            </a:endParaRP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2</a:t>
            </a:fld>
            <a:endParaRPr lang="en-GB" dirty="0">
              <a:effectLst/>
            </a:endParaRPr>
          </a:p>
        </p:txBody>
      </p:sp>
    </p:spTree>
    <p:extLst>
      <p:ext uri="{BB962C8B-B14F-4D97-AF65-F5344CB8AC3E}">
        <p14:creationId xmlns:p14="http://schemas.microsoft.com/office/powerpoint/2010/main" val="1538623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6082" name="Rectangle 2"/>
          <p:cNvSpPr>
            <a:spLocks noGrp="1" noRot="1" noChangeAspect="1" noChangeArrowheads="1" noTextEdit="1"/>
          </p:cNvSpPr>
          <p:nvPr>
            <p:ph type="sldImg"/>
          </p:nvPr>
        </p:nvSpPr>
        <p:spPr>
          <a:xfrm>
            <a:off x="1131888" y="674688"/>
            <a:ext cx="4595812" cy="3448050"/>
          </a:xfrm>
          <a:effectLst/>
        </p:spPr>
      </p:sp>
      <p:sp>
        <p:nvSpPr>
          <p:cNvPr id="46083" name="Rectangle 3"/>
          <p:cNvSpPr>
            <a:spLocks noGrp="1" noChangeArrowheads="1"/>
          </p:cNvSpPr>
          <p:nvPr>
            <p:ph type="body" idx="1"/>
          </p:nvPr>
        </p:nvSpPr>
        <p:spPr>
          <a:xfrm>
            <a:off x="893764" y="4346681"/>
            <a:ext cx="5070475" cy="4122152"/>
          </a:xfrm>
          <a:noFill/>
          <a:effectLst/>
        </p:spPr>
        <p:txBody>
          <a:bodyPr/>
          <a:lstStyle/>
          <a:p>
            <a:pPr marL="228600" indent="-228600" rtl="0" eaLnBrk="1" hangingPunct="1"/>
            <a:r>
              <a:rPr lang="es-MX" sz="1800" b="0" i="0" u="none" strike="noStrike" dirty="0">
                <a:effectLst/>
                <a:highlight>
                  <a:srgbClr val="000000">
                    <a:alpha val="0"/>
                  </a:srgbClr>
                </a:highlight>
                <a:latin typeface="Calibri"/>
              </a:rPr>
              <a:t>Una llave para cada candado</a:t>
            </a:r>
          </a:p>
          <a:p>
            <a:pPr marL="228600" indent="-228600" eaLnBrk="1" hangingPunct="1"/>
            <a:endParaRPr lang="en-US" baseline="0" dirty="0">
              <a:effectLst/>
            </a:endParaRPr>
          </a:p>
          <a:p>
            <a:pPr marL="228600" indent="-228600" rtl="0" eaLnBrk="1" hangingPunct="1"/>
            <a:r>
              <a:rPr lang="es-MX" sz="1800" b="0" i="0" u="none" strike="noStrike" baseline="0" dirty="0">
                <a:effectLst/>
                <a:highlight>
                  <a:srgbClr val="000000">
                    <a:alpha val="0"/>
                  </a:srgbClr>
                </a:highlight>
                <a:latin typeface="Calibri"/>
              </a:rPr>
              <a:t>Consulte las normas y procedimientos mencionados anteriormente.</a:t>
            </a:r>
          </a:p>
        </p:txBody>
      </p:sp>
    </p:spTree>
    <p:extLst>
      <p:ext uri="{BB962C8B-B14F-4D97-AF65-F5344CB8AC3E}">
        <p14:creationId xmlns:p14="http://schemas.microsoft.com/office/powerpoint/2010/main" val="2209455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dirty="0">
              <a:effectLst/>
            </a:endParaRPr>
          </a:p>
        </p:txBody>
      </p:sp>
      <p:sp>
        <p:nvSpPr>
          <p:cNvPr id="4" name="Slide Number Placeholder 3"/>
          <p:cNvSpPr>
            <a:spLocks noGrp="1"/>
          </p:cNvSpPr>
          <p:nvPr>
            <p:ph type="sldNum" sz="quarter" idx="10"/>
          </p:nvPr>
        </p:nvSpPr>
        <p:spPr>
          <a:effectLst/>
        </p:spPr>
        <p:txBody>
          <a:bodyPr/>
          <a:lstStyle/>
          <a:p>
            <a:fld id="{1E9BAB13-F127-4703-BE8B-5594181A61FC}" type="slidenum">
              <a:rPr lang="en-US" smtClean="0">
                <a:solidFill>
                  <a:prstClr val="black"/>
                </a:solidFill>
                <a:effectLst/>
              </a:rPr>
              <a:t>37</a:t>
            </a:fld>
            <a:endParaRPr lang="en-US" dirty="0">
              <a:solidFill>
                <a:prstClr val="black"/>
              </a:solidFill>
              <a:effectLst/>
            </a:endParaRPr>
          </a:p>
        </p:txBody>
      </p:sp>
    </p:spTree>
    <p:extLst>
      <p:ext uri="{BB962C8B-B14F-4D97-AF65-F5344CB8AC3E}">
        <p14:creationId xmlns:p14="http://schemas.microsoft.com/office/powerpoint/2010/main" val="287890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6082" name="Rectangle 2"/>
          <p:cNvSpPr>
            <a:spLocks noGrp="1" noRot="1" noChangeAspect="1" noChangeArrowheads="1" noTextEdit="1"/>
          </p:cNvSpPr>
          <p:nvPr>
            <p:ph type="sldImg"/>
          </p:nvPr>
        </p:nvSpPr>
        <p:spPr>
          <a:xfrm>
            <a:off x="1131888" y="674688"/>
            <a:ext cx="4595812" cy="3448050"/>
          </a:xfrm>
          <a:effectLst/>
        </p:spPr>
      </p:sp>
      <p:sp>
        <p:nvSpPr>
          <p:cNvPr id="46083" name="Rectangle 3"/>
          <p:cNvSpPr>
            <a:spLocks noGrp="1" noChangeArrowheads="1"/>
          </p:cNvSpPr>
          <p:nvPr>
            <p:ph type="body" idx="1"/>
          </p:nvPr>
        </p:nvSpPr>
        <p:spPr>
          <a:xfrm>
            <a:off x="893764" y="4346681"/>
            <a:ext cx="5070475" cy="4122152"/>
          </a:xfrm>
          <a:noFill/>
          <a:effectLst/>
        </p:spPr>
        <p:txBody>
          <a:bodyPr/>
          <a:lstStyle/>
          <a:p>
            <a:pPr marL="228600" indent="-228600" rtl="0" eaLnBrk="1" hangingPunct="1"/>
            <a:r>
              <a:rPr lang="es-MX" sz="1800" b="0" i="0" u="none" strike="noStrike">
                <a:effectLst/>
                <a:highlight>
                  <a:srgbClr val="000000">
                    <a:alpha val="0"/>
                  </a:srgbClr>
                </a:highlight>
                <a:latin typeface="Calibri"/>
              </a:rPr>
              <a:t>Sistemas de cinta transportadora</a:t>
            </a:r>
          </a:p>
          <a:p>
            <a:pPr marL="228600" indent="-228600" eaLnBrk="1" hangingPunct="1"/>
            <a:endParaRPr lang="en-US" dirty="0">
              <a:effectLst/>
            </a:endParaRPr>
          </a:p>
          <a:p>
            <a:pPr marL="228600" indent="-228600" rtl="0" eaLnBrk="1" hangingPunct="1"/>
            <a:r>
              <a:rPr lang="es-MX" sz="1800" b="0" i="0" u="none" strike="noStrike">
                <a:effectLst/>
                <a:highlight>
                  <a:srgbClr val="000000">
                    <a:alpha val="0"/>
                  </a:srgbClr>
                </a:highlight>
                <a:latin typeface="Calibri"/>
              </a:rPr>
              <a:t>Hable sobre los riesgos de las cintas transportadoras, la importancia de la protección de la máquina</a:t>
            </a:r>
          </a:p>
        </p:txBody>
      </p:sp>
    </p:spTree>
    <p:extLst>
      <p:ext uri="{BB962C8B-B14F-4D97-AF65-F5344CB8AC3E}">
        <p14:creationId xmlns:p14="http://schemas.microsoft.com/office/powerpoint/2010/main" val="3689299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6082" name="Rectangle 2"/>
          <p:cNvSpPr>
            <a:spLocks noGrp="1" noRot="1" noChangeAspect="1" noChangeArrowheads="1" noTextEdit="1"/>
          </p:cNvSpPr>
          <p:nvPr>
            <p:ph type="sldImg"/>
          </p:nvPr>
        </p:nvSpPr>
        <p:spPr>
          <a:xfrm>
            <a:off x="1131888" y="674688"/>
            <a:ext cx="4595812" cy="3448050"/>
          </a:xfrm>
          <a:effectLst/>
        </p:spPr>
      </p:sp>
      <p:sp>
        <p:nvSpPr>
          <p:cNvPr id="46083" name="Rectangle 3"/>
          <p:cNvSpPr>
            <a:spLocks noGrp="1" noChangeArrowheads="1"/>
          </p:cNvSpPr>
          <p:nvPr>
            <p:ph type="body" idx="1"/>
          </p:nvPr>
        </p:nvSpPr>
        <p:spPr>
          <a:xfrm>
            <a:off x="893764" y="4346681"/>
            <a:ext cx="5070475" cy="4122152"/>
          </a:xfrm>
          <a:noFill/>
          <a:effectLst/>
        </p:spPr>
        <p:txBody>
          <a:bodyPr/>
          <a:lstStyle/>
          <a:p>
            <a:pPr marL="228600" indent="-228600" rtl="0" eaLnBrk="1" hangingPunct="1"/>
            <a:r>
              <a:rPr lang="es-MX" sz="1800" b="0" i="0" u="none" strike="noStrike">
                <a:effectLst/>
                <a:highlight>
                  <a:srgbClr val="000000">
                    <a:alpha val="0"/>
                  </a:srgbClr>
                </a:highlight>
                <a:latin typeface="Calibri"/>
              </a:rPr>
              <a:t>Sistemas de cinta transportadora</a:t>
            </a:r>
          </a:p>
          <a:p>
            <a:pPr marL="228600" indent="-228600" eaLnBrk="1" hangingPunct="1"/>
            <a:endParaRPr lang="en-US" dirty="0">
              <a:effectLst/>
            </a:endParaRPr>
          </a:p>
          <a:p>
            <a:pPr marL="228600" indent="-228600" rtl="0" eaLnBrk="1" hangingPunct="1"/>
            <a:r>
              <a:rPr lang="es-MX" sz="1800" b="0" i="0" u="none" strike="noStrike">
                <a:effectLst/>
                <a:highlight>
                  <a:srgbClr val="000000">
                    <a:alpha val="0"/>
                  </a:srgbClr>
                </a:highlight>
                <a:latin typeface="Calibri"/>
              </a:rPr>
              <a:t>Hable sobre cualquier incidente que haya sucedido como consecuencia de ropa suelta o joyas enganchadas en maquinarias en movimiento.</a:t>
            </a:r>
          </a:p>
        </p:txBody>
      </p:sp>
    </p:spTree>
    <p:extLst>
      <p:ext uri="{BB962C8B-B14F-4D97-AF65-F5344CB8AC3E}">
        <p14:creationId xmlns:p14="http://schemas.microsoft.com/office/powerpoint/2010/main" val="988736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marL="228600" indent="-228600" rtl="0" eaLnBrk="1" hangingPunct="1"/>
            <a:r>
              <a:rPr lang="es-MX" sz="1800" b="0" i="0" u="none" strike="noStrike" dirty="0">
                <a:effectLst/>
                <a:highlight>
                  <a:srgbClr val="000000">
                    <a:alpha val="0"/>
                  </a:srgbClr>
                </a:highlight>
                <a:latin typeface="Calibri"/>
              </a:rPr>
              <a:t>Sistemas de cinta transportadora</a:t>
            </a:r>
          </a:p>
          <a:p>
            <a:pPr marL="228600" indent="-228600" eaLnBrk="1" hangingPunct="1"/>
            <a:endParaRPr lang="en-US" dirty="0">
              <a:effectLst/>
            </a:endParaRPr>
          </a:p>
          <a:p>
            <a:pPr marL="228600" indent="-228600" rtl="0" eaLnBrk="1" hangingPunct="1"/>
            <a:r>
              <a:rPr lang="es-MX" sz="1800" b="0" i="0" u="none" strike="noStrike" dirty="0">
                <a:effectLst/>
                <a:highlight>
                  <a:srgbClr val="000000">
                    <a:alpha val="0"/>
                  </a:srgbClr>
                </a:highlight>
                <a:latin typeface="Calibri"/>
              </a:rPr>
              <a:t>Hable sobre cualquier incidente que haya sucedido como consecuencia de ropa suelta o joyas enganchadas en maquinarias en movimiento.</a:t>
            </a:r>
          </a:p>
          <a:p>
            <a:endParaRPr lang="en-US" dirty="0">
              <a:effectLst/>
            </a:endParaRPr>
          </a:p>
          <a:p>
            <a:pPr rtl="0"/>
            <a:r>
              <a:rPr lang="es-MX" sz="1800" b="0" i="0" u="none" strike="noStrike" dirty="0">
                <a:effectLst/>
                <a:highlight>
                  <a:srgbClr val="000000">
                    <a:alpha val="0"/>
                  </a:srgbClr>
                </a:highlight>
                <a:latin typeface="Calibri"/>
              </a:rPr>
              <a:t>Hable sobre la importancia de mantener la protección limpia y en funcionamiento.</a:t>
            </a: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41</a:t>
            </a:fld>
            <a:endParaRPr lang="en-GB" dirty="0">
              <a:effectLst/>
            </a:endParaRPr>
          </a:p>
        </p:txBody>
      </p:sp>
    </p:spTree>
    <p:extLst>
      <p:ext uri="{BB962C8B-B14F-4D97-AF65-F5344CB8AC3E}">
        <p14:creationId xmlns:p14="http://schemas.microsoft.com/office/powerpoint/2010/main" val="494156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a:effectLst/>
                <a:highlight>
                  <a:srgbClr val="000000">
                    <a:alpha val="0"/>
                  </a:srgbClr>
                </a:highlight>
                <a:latin typeface="Calibri"/>
              </a:rPr>
              <a:t>Las fotografías muestras opciones de protección</a:t>
            </a: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42</a:t>
            </a:fld>
            <a:endParaRPr lang="en-GB" dirty="0">
              <a:effectLst/>
            </a:endParaRPr>
          </a:p>
        </p:txBody>
      </p:sp>
    </p:spTree>
    <p:extLst>
      <p:ext uri="{BB962C8B-B14F-4D97-AF65-F5344CB8AC3E}">
        <p14:creationId xmlns:p14="http://schemas.microsoft.com/office/powerpoint/2010/main" val="737561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a:effectLst/>
                <a:highlight>
                  <a:srgbClr val="000000">
                    <a:alpha val="0"/>
                  </a:srgbClr>
                </a:highlight>
                <a:latin typeface="Calibri"/>
              </a:rPr>
              <a:t>Las fotos muestran el reemplazo o actualización de la protección en las instalaciones de una trituradora grande.</a:t>
            </a: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43</a:t>
            </a:fld>
            <a:endParaRPr lang="en-GB" dirty="0">
              <a:effectLst/>
            </a:endParaRPr>
          </a:p>
        </p:txBody>
      </p:sp>
    </p:spTree>
    <p:extLst>
      <p:ext uri="{BB962C8B-B14F-4D97-AF65-F5344CB8AC3E}">
        <p14:creationId xmlns:p14="http://schemas.microsoft.com/office/powerpoint/2010/main" val="3884315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a:effectLst/>
                <a:highlight>
                  <a:srgbClr val="000000">
                    <a:alpha val="0"/>
                  </a:srgbClr>
                </a:highlight>
                <a:latin typeface="Calibri"/>
              </a:rPr>
              <a:t>Ejemplo de la protección en la boca de una cizalla grande</a:t>
            </a: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44</a:t>
            </a:fld>
            <a:endParaRPr lang="en-GB" dirty="0">
              <a:effectLst/>
            </a:endParaRPr>
          </a:p>
        </p:txBody>
      </p:sp>
    </p:spTree>
    <p:extLst>
      <p:ext uri="{BB962C8B-B14F-4D97-AF65-F5344CB8AC3E}">
        <p14:creationId xmlns:p14="http://schemas.microsoft.com/office/powerpoint/2010/main" val="592401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a:effectLst/>
                <a:highlight>
                  <a:srgbClr val="000000">
                    <a:alpha val="0"/>
                  </a:srgbClr>
                </a:highlight>
                <a:latin typeface="Calibri"/>
              </a:rPr>
              <a:t>Se muestra protección para una cizalla de palanca y para un encargado de material. </a:t>
            </a:r>
          </a:p>
          <a:p>
            <a:endParaRPr lang="en-US" baseline="0" dirty="0">
              <a:effectLst/>
            </a:endParaRPr>
          </a:p>
          <a:p>
            <a:pPr rtl="0"/>
            <a:r>
              <a:rPr lang="es-MX" sz="1800" b="0" i="0" u="none" strike="noStrike" baseline="0">
                <a:effectLst/>
                <a:highlight>
                  <a:srgbClr val="000000">
                    <a:alpha val="0"/>
                  </a:srgbClr>
                </a:highlight>
                <a:latin typeface="Calibri"/>
              </a:rPr>
              <a:t>Las protecciones en el lado derecho impiden al personal alcanzar las piezas en movimiento (cintas en movimiento, ventiladores, etc.)</a:t>
            </a: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45</a:t>
            </a:fld>
            <a:endParaRPr lang="en-GB" dirty="0">
              <a:effectLst/>
            </a:endParaRPr>
          </a:p>
        </p:txBody>
      </p:sp>
    </p:spTree>
    <p:extLst>
      <p:ext uri="{BB962C8B-B14F-4D97-AF65-F5344CB8AC3E}">
        <p14:creationId xmlns:p14="http://schemas.microsoft.com/office/powerpoint/2010/main" val="3758023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a:effectLst/>
                <a:highlight>
                  <a:srgbClr val="000000">
                    <a:alpha val="0"/>
                  </a:srgbClr>
                </a:highlight>
                <a:latin typeface="Calibri"/>
              </a:rPr>
              <a:t>Comience el debate sobre protección a distancia</a:t>
            </a: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46</a:t>
            </a:fld>
            <a:endParaRPr lang="en-GB" dirty="0">
              <a:effectLst/>
            </a:endParaRPr>
          </a:p>
        </p:txBody>
      </p:sp>
    </p:spTree>
    <p:extLst>
      <p:ext uri="{BB962C8B-B14F-4D97-AF65-F5344CB8AC3E}">
        <p14:creationId xmlns:p14="http://schemas.microsoft.com/office/powerpoint/2010/main" val="124625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dirty="0">
                <a:effectLst/>
                <a:highlight>
                  <a:srgbClr val="000000">
                    <a:alpha val="0"/>
                  </a:srgbClr>
                </a:highlight>
                <a:latin typeface="Calibri"/>
              </a:rPr>
              <a:t>Este es el momento para debatir sobre los derechos y responsabilidades del empleado y el empleador y sobre la protección de informantes internos</a:t>
            </a:r>
          </a:p>
          <a:p>
            <a:endParaRPr lang="en-US" baseline="0" dirty="0">
              <a:effectLst/>
            </a:endParaRPr>
          </a:p>
          <a:p>
            <a:pPr rtl="0"/>
            <a:r>
              <a:rPr lang="es-MX" sz="1800" b="0" i="0" u="none" strike="noStrike" baseline="0" dirty="0">
                <a:effectLst/>
                <a:highlight>
                  <a:srgbClr val="000000">
                    <a:alpha val="0"/>
                  </a:srgbClr>
                </a:highlight>
                <a:latin typeface="Calibri"/>
              </a:rPr>
              <a:t>Protección de informantes internos: https://www.whistleblowers.gov/wb_filing_time_limits.html</a:t>
            </a:r>
          </a:p>
          <a:p>
            <a:endParaRPr lang="en-US" baseline="0" dirty="0">
              <a:effectLst/>
            </a:endParaRPr>
          </a:p>
          <a:p>
            <a:pPr rtl="0"/>
            <a:r>
              <a:rPr lang="es-MX" sz="1200" b="1" i="0" u="none" strike="noStrike" kern="1200" dirty="0">
                <a:solidFill>
                  <a:srgbClr val="000000"/>
                </a:solidFill>
                <a:effectLst/>
                <a:highlight>
                  <a:srgbClr val="000000">
                    <a:alpha val="0"/>
                  </a:srgbClr>
                </a:highlight>
                <a:latin typeface="Calibri"/>
                <a:ea typeface="+mn-ea"/>
                <a:cs typeface="+mn-cs"/>
              </a:rPr>
              <a:t>Sección 11(c) de la Ley de Seguridad y Salud Ocupacional, (OSHA). [29 U.S.C. §660(c)]</a:t>
            </a:r>
            <a:r>
              <a:rPr lang="es-MX" sz="1200" b="0" i="0" u="none" strike="noStrike" kern="1200" dirty="0">
                <a:solidFill>
                  <a:srgbClr val="000000"/>
                </a:solidFill>
                <a:effectLst/>
                <a:highlight>
                  <a:srgbClr val="000000">
                    <a:alpha val="0"/>
                  </a:srgbClr>
                </a:highlight>
                <a:latin typeface="Calibri"/>
                <a:ea typeface="+mn-ea"/>
                <a:cs typeface="+mn-cs"/>
              </a:rPr>
              <a:t> En la sección 11(c) se otorga protección a aquellos empleados que hagan uso de los derechos garantizados por esta ley, como presentar una denuncia sobre seguridad y salud ante la OSHA, participar en una inspección, etc.</a:t>
            </a:r>
          </a:p>
          <a:p>
            <a:endParaRPr lang="en-US" sz="1200" b="0" i="0" kern="1200" baseline="0" dirty="0">
              <a:solidFill>
                <a:schemeClr val="tx1"/>
              </a:solidFill>
              <a:effectLst/>
              <a:latin typeface="+mn-lt"/>
              <a:ea typeface="+mn-ea"/>
              <a:cs typeface="+mn-cs"/>
            </a:endParaRPr>
          </a:p>
          <a:p>
            <a:pPr rtl="0"/>
            <a:r>
              <a:rPr lang="es-MX" sz="1200" b="0" i="0" u="none" strike="noStrike" kern="1200" baseline="0" dirty="0">
                <a:solidFill>
                  <a:srgbClr val="000000"/>
                </a:solidFill>
                <a:effectLst/>
                <a:highlight>
                  <a:srgbClr val="000000">
                    <a:alpha val="0"/>
                  </a:srgbClr>
                </a:highlight>
                <a:latin typeface="Calibri"/>
                <a:ea typeface="+mn-ea"/>
                <a:cs typeface="+mn-cs"/>
              </a:rPr>
              <a:t>Los empleados cuentan con un período de 30 días para presentar una denuncia en el caso de que existan estas medidas desfavorables por parte de los empleadores.</a:t>
            </a:r>
          </a:p>
          <a:p>
            <a:endParaRPr lang="en-US" baseline="0" dirty="0">
              <a:effectLst/>
            </a:endParaRPr>
          </a:p>
          <a:p>
            <a:pPr rtl="0"/>
            <a:r>
              <a:rPr lang="es-MX" sz="1200" b="0" i="0" u="none" kern="1200" cap="all" dirty="0">
                <a:solidFill>
                  <a:srgbClr val="000000"/>
                </a:solidFill>
                <a:effectLst/>
                <a:highlight>
                  <a:srgbClr val="000000">
                    <a:alpha val="0"/>
                  </a:srgbClr>
                </a:highlight>
                <a:latin typeface="Calibri"/>
                <a:ea typeface="+mn-ea"/>
                <a:cs typeface="+mn-cs"/>
              </a:rPr>
              <a:t>PROTECCIóN CONTRA REPRESALIAS EN EL LUGAR DE TRABAJO</a:t>
            </a:r>
          </a:p>
          <a:p>
            <a:pPr rtl="0"/>
            <a:r>
              <a:rPr lang="es-MX" sz="1200" b="0" i="0" u="none" strike="noStrike" kern="1200" dirty="0">
                <a:solidFill>
                  <a:srgbClr val="000000"/>
                </a:solidFill>
                <a:effectLst/>
                <a:highlight>
                  <a:srgbClr val="000000">
                    <a:alpha val="0"/>
                  </a:srgbClr>
                </a:highlight>
                <a:latin typeface="Calibri"/>
                <a:ea typeface="+mn-ea"/>
                <a:cs typeface="+mn-cs"/>
              </a:rPr>
              <a:t>La protección contra represalias en el lugar de trabajo implica que un empleador no puede tomar "medidas desfavorables" en contra de los trabajadores, por ejemplo:</a:t>
            </a:r>
          </a:p>
          <a:p>
            <a:pPr marL="171450" indent="-171450" rtl="0">
              <a:buFont typeface="Arial" panose="020B0604020202020204" pitchFamily="34" charset="0"/>
              <a:buChar char="•"/>
            </a:pPr>
            <a:r>
              <a:rPr lang="es-MX" sz="1200" b="0" i="0" u="none" strike="noStrike" kern="1200" dirty="0">
                <a:solidFill>
                  <a:srgbClr val="000000"/>
                </a:solidFill>
                <a:effectLst/>
                <a:highlight>
                  <a:srgbClr val="000000">
                    <a:alpha val="0"/>
                  </a:srgbClr>
                </a:highlight>
                <a:latin typeface="Calibri"/>
                <a:ea typeface="+mn-ea"/>
                <a:cs typeface="+mn-cs"/>
              </a:rPr>
              <a:t>Despidos</a:t>
            </a:r>
          </a:p>
          <a:p>
            <a:pPr marL="171450" indent="-171450" rtl="0">
              <a:buFont typeface="Arial" panose="020B0604020202020204" pitchFamily="34" charset="0"/>
              <a:buChar char="•"/>
            </a:pPr>
            <a:r>
              <a:rPr lang="es-MX" sz="1200" b="0" i="0" u="none" strike="noStrike" kern="1200" dirty="0">
                <a:solidFill>
                  <a:srgbClr val="000000"/>
                </a:solidFill>
                <a:effectLst/>
                <a:highlight>
                  <a:srgbClr val="000000">
                    <a:alpha val="0"/>
                  </a:srgbClr>
                </a:highlight>
                <a:latin typeface="Calibri"/>
                <a:ea typeface="+mn-ea"/>
                <a:cs typeface="+mn-cs"/>
              </a:rPr>
              <a:t>Listas negras</a:t>
            </a:r>
          </a:p>
          <a:p>
            <a:pPr marL="171450" indent="-171450" rtl="0">
              <a:buFont typeface="Arial" panose="020B0604020202020204" pitchFamily="34" charset="0"/>
              <a:buChar char="•"/>
            </a:pPr>
            <a:r>
              <a:rPr lang="es-MX" sz="1200" b="0" i="0" u="none" strike="noStrike" kern="1200" dirty="0">
                <a:solidFill>
                  <a:srgbClr val="000000"/>
                </a:solidFill>
                <a:effectLst/>
                <a:highlight>
                  <a:srgbClr val="000000">
                    <a:alpha val="0"/>
                  </a:srgbClr>
                </a:highlight>
                <a:latin typeface="Calibri"/>
                <a:ea typeface="+mn-ea"/>
                <a:cs typeface="+mn-cs"/>
              </a:rPr>
              <a:t>Deposición de rango</a:t>
            </a:r>
          </a:p>
          <a:p>
            <a:pPr marL="171450" indent="-171450" rtl="0">
              <a:buFont typeface="Arial" panose="020B0604020202020204" pitchFamily="34" charset="0"/>
              <a:buChar char="•"/>
            </a:pPr>
            <a:r>
              <a:rPr lang="es-MX" sz="1200" b="0" i="0" u="none" strike="noStrike" kern="1200" dirty="0">
                <a:solidFill>
                  <a:srgbClr val="000000"/>
                </a:solidFill>
                <a:effectLst/>
                <a:highlight>
                  <a:srgbClr val="000000">
                    <a:alpha val="0"/>
                  </a:srgbClr>
                </a:highlight>
                <a:latin typeface="Calibri"/>
                <a:ea typeface="+mn-ea"/>
                <a:cs typeface="+mn-cs"/>
              </a:rPr>
              <a:t>Negación de horas extra o de promoción</a:t>
            </a:r>
          </a:p>
          <a:p>
            <a:pPr marL="171450" indent="-171450" rtl="0">
              <a:buFont typeface="Arial" panose="020B0604020202020204" pitchFamily="34" charset="0"/>
              <a:buChar char="•"/>
            </a:pPr>
            <a:r>
              <a:rPr lang="es-MX" sz="1200" b="0" i="0" u="none" strike="noStrike" kern="1200" dirty="0">
                <a:solidFill>
                  <a:srgbClr val="000000"/>
                </a:solidFill>
                <a:effectLst/>
                <a:highlight>
                  <a:srgbClr val="000000">
                    <a:alpha val="0"/>
                  </a:srgbClr>
                </a:highlight>
                <a:latin typeface="Calibri"/>
                <a:ea typeface="+mn-ea"/>
                <a:cs typeface="+mn-cs"/>
              </a:rPr>
              <a:t>Castigos</a:t>
            </a:r>
          </a:p>
          <a:p>
            <a:pPr marL="171450" indent="-171450" rtl="0">
              <a:buFont typeface="Arial" panose="020B0604020202020204" pitchFamily="34" charset="0"/>
              <a:buChar char="•"/>
            </a:pPr>
            <a:r>
              <a:rPr lang="es-MX" sz="1200" b="0" i="0" u="none" strike="noStrike" kern="1200" dirty="0">
                <a:solidFill>
                  <a:srgbClr val="000000"/>
                </a:solidFill>
                <a:effectLst/>
                <a:highlight>
                  <a:srgbClr val="000000">
                    <a:alpha val="0"/>
                  </a:srgbClr>
                </a:highlight>
                <a:latin typeface="Calibri"/>
                <a:ea typeface="+mn-ea"/>
                <a:cs typeface="+mn-cs"/>
              </a:rPr>
              <a:t>Negación de beneficios</a:t>
            </a:r>
          </a:p>
          <a:p>
            <a:pPr marL="171450" indent="-171450" rtl="0">
              <a:buFont typeface="Arial" panose="020B0604020202020204" pitchFamily="34" charset="0"/>
              <a:buChar char="•"/>
            </a:pPr>
            <a:r>
              <a:rPr lang="es-MX" sz="1200" b="0" i="0" u="none" strike="noStrike" kern="1200" dirty="0">
                <a:solidFill>
                  <a:srgbClr val="000000"/>
                </a:solidFill>
                <a:effectLst/>
                <a:highlight>
                  <a:srgbClr val="000000">
                    <a:alpha val="0"/>
                  </a:srgbClr>
                </a:highlight>
                <a:latin typeface="Calibri"/>
                <a:ea typeface="+mn-ea"/>
                <a:cs typeface="+mn-cs"/>
              </a:rPr>
              <a:t>Incumplimientos en la contratación o recontratación</a:t>
            </a:r>
          </a:p>
          <a:p>
            <a:pPr marL="171450" indent="-171450" rtl="0">
              <a:buFont typeface="Arial" panose="020B0604020202020204" pitchFamily="34" charset="0"/>
              <a:buChar char="•"/>
            </a:pPr>
            <a:r>
              <a:rPr lang="es-MX" sz="1200" b="0" i="0" u="none" strike="noStrike" kern="1200" dirty="0">
                <a:solidFill>
                  <a:srgbClr val="000000"/>
                </a:solidFill>
                <a:effectLst/>
                <a:highlight>
                  <a:srgbClr val="000000">
                    <a:alpha val="0"/>
                  </a:srgbClr>
                </a:highlight>
                <a:latin typeface="Calibri"/>
                <a:ea typeface="+mn-ea"/>
                <a:cs typeface="+mn-cs"/>
              </a:rPr>
              <a:t>Intimidación o acoso</a:t>
            </a:r>
          </a:p>
          <a:p>
            <a:pPr marL="171450" indent="-171450" rtl="0">
              <a:buFont typeface="Arial" panose="020B0604020202020204" pitchFamily="34" charset="0"/>
              <a:buChar char="•"/>
            </a:pPr>
            <a:r>
              <a:rPr lang="es-MX" sz="1200" b="0" i="0" u="none" strike="noStrike" kern="1200" dirty="0">
                <a:solidFill>
                  <a:srgbClr val="000000"/>
                </a:solidFill>
                <a:effectLst/>
                <a:highlight>
                  <a:srgbClr val="000000">
                    <a:alpha val="0"/>
                  </a:srgbClr>
                </a:highlight>
                <a:latin typeface="Calibri"/>
                <a:ea typeface="+mn-ea"/>
                <a:cs typeface="+mn-cs"/>
              </a:rPr>
              <a:t>Amenazas</a:t>
            </a:r>
          </a:p>
          <a:p>
            <a:pPr marL="171450" indent="-171450" rtl="0">
              <a:buFont typeface="Arial" panose="020B0604020202020204" pitchFamily="34" charset="0"/>
              <a:buChar char="•"/>
            </a:pPr>
            <a:r>
              <a:rPr lang="es-MX" sz="1200" b="0" i="0" u="none" strike="noStrike" kern="1200" dirty="0">
                <a:solidFill>
                  <a:srgbClr val="000000"/>
                </a:solidFill>
                <a:effectLst/>
                <a:highlight>
                  <a:srgbClr val="000000">
                    <a:alpha val="0"/>
                  </a:srgbClr>
                </a:highlight>
                <a:latin typeface="Calibri"/>
                <a:ea typeface="+mn-ea"/>
                <a:cs typeface="+mn-cs"/>
              </a:rPr>
              <a:t>Reubicaciones que afecten las posibilidades de promoción</a:t>
            </a:r>
          </a:p>
          <a:p>
            <a:pPr marL="171450" indent="-171450" rtl="0">
              <a:buFont typeface="Arial" panose="020B0604020202020204" pitchFamily="34" charset="0"/>
              <a:buChar char="•"/>
            </a:pPr>
            <a:r>
              <a:rPr lang="es-MX" sz="1200" b="0" i="0" u="none" strike="noStrike" kern="1200" dirty="0">
                <a:solidFill>
                  <a:srgbClr val="000000"/>
                </a:solidFill>
                <a:effectLst/>
                <a:highlight>
                  <a:srgbClr val="000000">
                    <a:alpha val="0"/>
                  </a:srgbClr>
                </a:highlight>
                <a:latin typeface="Calibri"/>
                <a:ea typeface="+mn-ea"/>
                <a:cs typeface="+mn-cs"/>
              </a:rPr>
              <a:t>Reducción del pago o de las horas de trabajo</a:t>
            </a:r>
          </a:p>
          <a:p>
            <a:endParaRPr lang="en-US" dirty="0">
              <a:effectLst/>
            </a:endParaRPr>
          </a:p>
          <a:p>
            <a:endParaRPr lang="en-US" dirty="0">
              <a:effectLst/>
            </a:endParaRPr>
          </a:p>
        </p:txBody>
      </p:sp>
      <p:sp>
        <p:nvSpPr>
          <p:cNvPr id="4" name="Slide Number Placeholder 3"/>
          <p:cNvSpPr>
            <a:spLocks noGrp="1"/>
          </p:cNvSpPr>
          <p:nvPr>
            <p:ph type="sldNum" sz="quarter" idx="10"/>
          </p:nvPr>
        </p:nvSpPr>
        <p:spPr>
          <a:effectLst/>
        </p:spPr>
        <p:txBody>
          <a:bodyPr/>
          <a:lstStyle/>
          <a:p>
            <a:fld id="{36797FEA-47E5-4A01-8F21-C53809A55FBB}" type="slidenum">
              <a:rPr lang="en-US" smtClean="0">
                <a:solidFill>
                  <a:prstClr val="black"/>
                </a:solidFill>
                <a:effectLst/>
              </a:rPr>
              <a:t>3</a:t>
            </a:fld>
            <a:endParaRPr lang="en-US" dirty="0">
              <a:solidFill>
                <a:prstClr val="black"/>
              </a:solidFill>
              <a:effectLst/>
            </a:endParaRPr>
          </a:p>
        </p:txBody>
      </p:sp>
    </p:spTree>
    <p:extLst>
      <p:ext uri="{BB962C8B-B14F-4D97-AF65-F5344CB8AC3E}">
        <p14:creationId xmlns:p14="http://schemas.microsoft.com/office/powerpoint/2010/main" val="3284926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dirty="0">
                <a:effectLst/>
                <a:highlight>
                  <a:srgbClr val="000000">
                    <a:alpha val="0"/>
                  </a:srgbClr>
                </a:highlight>
                <a:latin typeface="Calibri"/>
              </a:rPr>
              <a:t>Continúe con el debate sobre proteccón de distancia. Estas fotografías lo ayudarán a mostrar este tipo de protección en su lugar y en funcionamiento.</a:t>
            </a: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47</a:t>
            </a:fld>
            <a:endParaRPr lang="en-GB" dirty="0">
              <a:effectLst/>
            </a:endParaRPr>
          </a:p>
        </p:txBody>
      </p:sp>
    </p:spTree>
    <p:extLst>
      <p:ext uri="{BB962C8B-B14F-4D97-AF65-F5344CB8AC3E}">
        <p14:creationId xmlns:p14="http://schemas.microsoft.com/office/powerpoint/2010/main" val="1980471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a:effectLst/>
                <a:highlight>
                  <a:srgbClr val="000000">
                    <a:alpha val="0"/>
                  </a:srgbClr>
                </a:highlight>
                <a:latin typeface="Calibri"/>
              </a:rPr>
              <a:t>Ejemplos de exposición a riesgos de movimiento. Este es un buen momento para hablar sobre los riesgos que se observan en estas fotografías.</a:t>
            </a: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48</a:t>
            </a:fld>
            <a:endParaRPr lang="en-GB" dirty="0">
              <a:effectLst/>
            </a:endParaRPr>
          </a:p>
        </p:txBody>
      </p:sp>
    </p:spTree>
    <p:extLst>
      <p:ext uri="{BB962C8B-B14F-4D97-AF65-F5344CB8AC3E}">
        <p14:creationId xmlns:p14="http://schemas.microsoft.com/office/powerpoint/2010/main" val="354166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dirty="0">
                <a:effectLst/>
                <a:highlight>
                  <a:srgbClr val="000000">
                    <a:alpha val="0"/>
                  </a:srgbClr>
                </a:highlight>
                <a:latin typeface="Calibri"/>
              </a:rPr>
              <a:t>Las medidas para el apoyo y la protección antichispas son ¼” y 1/8”.</a:t>
            </a: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49</a:t>
            </a:fld>
            <a:endParaRPr lang="en-GB" dirty="0">
              <a:effectLst/>
            </a:endParaRPr>
          </a:p>
        </p:txBody>
      </p:sp>
    </p:spTree>
    <p:extLst>
      <p:ext uri="{BB962C8B-B14F-4D97-AF65-F5344CB8AC3E}">
        <p14:creationId xmlns:p14="http://schemas.microsoft.com/office/powerpoint/2010/main" val="4293634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dirty="0">
                <a:effectLst/>
                <a:highlight>
                  <a:srgbClr val="000000">
                    <a:alpha val="0"/>
                  </a:srgbClr>
                </a:highlight>
                <a:latin typeface="Calibri"/>
              </a:rPr>
              <a:t>Continúe con un debate sobre la seguridad de las manos y porqué es importante practicarla en el trabajo y en el hogar</a:t>
            </a: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50</a:t>
            </a:fld>
            <a:endParaRPr lang="en-GB" dirty="0">
              <a:effectLst/>
            </a:endParaRPr>
          </a:p>
        </p:txBody>
      </p:sp>
    </p:spTree>
    <p:extLst>
      <p:ext uri="{BB962C8B-B14F-4D97-AF65-F5344CB8AC3E}">
        <p14:creationId xmlns:p14="http://schemas.microsoft.com/office/powerpoint/2010/main" val="34850340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a:effectLst/>
                <a:highlight>
                  <a:srgbClr val="000000">
                    <a:alpha val="0"/>
                  </a:srgbClr>
                </a:highlight>
                <a:latin typeface="Calibri"/>
              </a:rPr>
              <a:t>Capacitación </a:t>
            </a: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52</a:t>
            </a:fld>
            <a:endParaRPr lang="en-GB" dirty="0">
              <a:effectLst/>
            </a:endParaRPr>
          </a:p>
        </p:txBody>
      </p:sp>
    </p:spTree>
    <p:extLst>
      <p:ext uri="{BB962C8B-B14F-4D97-AF65-F5344CB8AC3E}">
        <p14:creationId xmlns:p14="http://schemas.microsoft.com/office/powerpoint/2010/main" val="1906544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a:effectLst/>
                <a:highlight>
                  <a:srgbClr val="000000">
                    <a:alpha val="0"/>
                  </a:srgbClr>
                </a:highlight>
                <a:latin typeface="Calibri"/>
              </a:rPr>
              <a:t>Este video ha sido producido por MTS para esta capacitación</a:t>
            </a: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53</a:t>
            </a:fld>
            <a:endParaRPr lang="en-GB" dirty="0">
              <a:effectLst/>
            </a:endParaRPr>
          </a:p>
        </p:txBody>
      </p:sp>
    </p:spTree>
    <p:extLst>
      <p:ext uri="{BB962C8B-B14F-4D97-AF65-F5344CB8AC3E}">
        <p14:creationId xmlns:p14="http://schemas.microsoft.com/office/powerpoint/2010/main" val="4009673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F8812B02-5A0F-4134-8D95-42E551F2FB7D}" type="slidenum">
              <a:rPr lang="en-GB" smtClean="0">
                <a:effectLst/>
              </a:rPr>
              <a:t>54</a:t>
            </a:fld>
            <a:endParaRPr lang="en-GB" dirty="0">
              <a:effectLst/>
            </a:endParaRPr>
          </a:p>
        </p:txBody>
      </p:sp>
    </p:spTree>
    <p:extLst>
      <p:ext uri="{BB962C8B-B14F-4D97-AF65-F5344CB8AC3E}">
        <p14:creationId xmlns:p14="http://schemas.microsoft.com/office/powerpoint/2010/main" val="40326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dirty="0">
                <a:effectLst/>
                <a:highlight>
                  <a:srgbClr val="000000">
                    <a:alpha val="0"/>
                  </a:srgbClr>
                </a:highlight>
                <a:latin typeface="Calibri"/>
              </a:rPr>
              <a:t>Misión de la OSHA</a:t>
            </a:r>
          </a:p>
          <a:p>
            <a:pPr marL="285750" indent="-285750" rtl="0">
              <a:spcBef>
                <a:spcPct val="20000"/>
              </a:spcBef>
              <a:buSzPct val="90000"/>
              <a:buFont typeface="Arial" panose="020B0604020202020204" pitchFamily="34" charset="0"/>
              <a:buChar char="•"/>
              <a:defRPr>
                <a:effectLst/>
              </a:defRPr>
            </a:pPr>
            <a:r>
              <a:rPr lang="es-MX" sz="1200" b="0" i="0" u="none" strike="noStrike" kern="0" dirty="0">
                <a:solidFill>
                  <a:srgbClr val="000000"/>
                </a:solidFill>
                <a:effectLst/>
                <a:highlight>
                  <a:srgbClr val="000000">
                    <a:alpha val="0"/>
                  </a:srgbClr>
                </a:highlight>
                <a:latin typeface="Calibri"/>
                <a:cs typeface="Arial"/>
              </a:rPr>
              <a:t>Garantizar lugares de trabajo seguros y saludables y preservar los recursos humanos</a:t>
            </a:r>
          </a:p>
          <a:p>
            <a:pPr marL="285750" indent="-285750">
              <a:spcBef>
                <a:spcPct val="20000"/>
              </a:spcBef>
              <a:buSzPct val="90000"/>
              <a:buFont typeface="Arial" panose="020B0604020202020204" pitchFamily="34" charset="0"/>
              <a:buChar char="•"/>
              <a:defRPr>
                <a:effectLst/>
              </a:defRPr>
            </a:pPr>
            <a:endParaRPr lang="en-US" altLang="en-US" sz="1200" kern="0" dirty="0">
              <a:solidFill>
                <a:prstClr val="black"/>
              </a:solidFill>
              <a:effectLst/>
              <a:cs typeface="Arial" panose="020B0604020202020204" pitchFamily="34" charset="0"/>
            </a:endParaRPr>
          </a:p>
          <a:p>
            <a:pPr marL="285750" indent="-285750" rtl="0">
              <a:spcBef>
                <a:spcPct val="20000"/>
              </a:spcBef>
              <a:buSzPct val="90000"/>
              <a:buFont typeface="Arial" panose="020B0604020202020204" pitchFamily="34" charset="0"/>
              <a:buChar char="•"/>
              <a:defRPr>
                <a:effectLst/>
              </a:defRPr>
            </a:pPr>
            <a:r>
              <a:rPr lang="es-MX" sz="1200" b="0" i="0" u="none" strike="noStrike" kern="0" dirty="0">
                <a:solidFill>
                  <a:srgbClr val="000000"/>
                </a:solidFill>
                <a:effectLst/>
                <a:highlight>
                  <a:srgbClr val="000000">
                    <a:alpha val="0"/>
                  </a:srgbClr>
                </a:highlight>
                <a:latin typeface="Calibri"/>
                <a:cs typeface="Arial"/>
              </a:rPr>
              <a:t>Establecer programas de capacitación</a:t>
            </a:r>
          </a:p>
          <a:p>
            <a:pPr marL="285750" indent="-285750">
              <a:spcBef>
                <a:spcPct val="20000"/>
              </a:spcBef>
              <a:buSzPct val="90000"/>
              <a:buFont typeface="Arial" panose="020B0604020202020204" pitchFamily="34" charset="0"/>
              <a:buChar char="•"/>
              <a:defRPr>
                <a:effectLst/>
              </a:defRPr>
            </a:pPr>
            <a:endParaRPr lang="en-US" altLang="en-US" sz="1200" kern="0" dirty="0">
              <a:solidFill>
                <a:prstClr val="black"/>
              </a:solidFill>
              <a:effectLst/>
              <a:cs typeface="Arial" panose="020B0604020202020204" pitchFamily="34" charset="0"/>
            </a:endParaRPr>
          </a:p>
          <a:p>
            <a:pPr marL="285750" indent="-285750" rtl="0">
              <a:spcBef>
                <a:spcPct val="20000"/>
              </a:spcBef>
              <a:buSzPct val="90000"/>
              <a:buFont typeface="Arial" panose="020B0604020202020204" pitchFamily="34" charset="0"/>
              <a:buChar char="•"/>
              <a:defRPr>
                <a:effectLst/>
              </a:defRPr>
            </a:pPr>
            <a:r>
              <a:rPr lang="es-MX" sz="1200" b="0" i="0" u="none" strike="noStrike" kern="0" dirty="0">
                <a:solidFill>
                  <a:srgbClr val="000000"/>
                </a:solidFill>
                <a:effectLst/>
                <a:highlight>
                  <a:srgbClr val="000000">
                    <a:alpha val="0"/>
                  </a:srgbClr>
                </a:highlight>
                <a:latin typeface="Calibri"/>
                <a:cs typeface="Arial"/>
              </a:rPr>
              <a:t>Desarrollar estándares de seguridad laboral y de salud obligatorios e implementarlos de manera eficaz</a:t>
            </a:r>
          </a:p>
          <a:p>
            <a:endParaRPr lang="en-US" dirty="0">
              <a:effectLst/>
            </a:endParaRPr>
          </a:p>
        </p:txBody>
      </p:sp>
      <p:sp>
        <p:nvSpPr>
          <p:cNvPr id="4" name="Slide Number Placeholder 3"/>
          <p:cNvSpPr>
            <a:spLocks noGrp="1"/>
          </p:cNvSpPr>
          <p:nvPr>
            <p:ph type="sldNum" sz="quarter" idx="10"/>
          </p:nvPr>
        </p:nvSpPr>
        <p:spPr>
          <a:effectLst/>
        </p:spPr>
        <p:txBody>
          <a:bodyPr/>
          <a:lstStyle/>
          <a:p>
            <a:fld id="{36797FEA-47E5-4A01-8F21-C53809A55FBB}" type="slidenum">
              <a:rPr lang="en-US" smtClean="0">
                <a:solidFill>
                  <a:prstClr val="black"/>
                </a:solidFill>
                <a:effectLst/>
              </a:rPr>
              <a:t>4</a:t>
            </a:fld>
            <a:endParaRPr lang="en-US" dirty="0">
              <a:solidFill>
                <a:prstClr val="black"/>
              </a:solidFill>
              <a:effectLst/>
            </a:endParaRPr>
          </a:p>
        </p:txBody>
      </p:sp>
    </p:spTree>
    <p:extLst>
      <p:ext uri="{BB962C8B-B14F-4D97-AF65-F5344CB8AC3E}">
        <p14:creationId xmlns:p14="http://schemas.microsoft.com/office/powerpoint/2010/main" val="396966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rtl="0"/>
            <a:r>
              <a:rPr lang="es-MX" sz="1800" b="0" i="0" u="none" strike="noStrike" dirty="0">
                <a:effectLst/>
                <a:highlight>
                  <a:srgbClr val="000000">
                    <a:alpha val="0"/>
                  </a:srgbClr>
                </a:highlight>
                <a:latin typeface="Calibri"/>
              </a:rPr>
              <a:t>Usted tiene derecho a expresar su opinión. Es ilegal que su empleador lo despida por contactar a la OSHA. Tenga una conversación abierta con su supervisor y el equipo de administración para debatir asuntos de seguridad.</a:t>
            </a:r>
          </a:p>
          <a:p>
            <a:endParaRPr lang="en-US" dirty="0">
              <a:effectLst/>
            </a:endParaRPr>
          </a:p>
          <a:p>
            <a:pPr rtl="0"/>
            <a:r>
              <a:rPr lang="es-MX" sz="1800" b="0" i="0" u="none" strike="noStrike" dirty="0">
                <a:effectLst/>
                <a:highlight>
                  <a:srgbClr val="000000">
                    <a:alpha val="0"/>
                  </a:srgbClr>
                </a:highlight>
                <a:latin typeface="Calibri"/>
              </a:rPr>
              <a:t>La </a:t>
            </a:r>
            <a:r>
              <a:rPr lang="es-MX" sz="1800" b="0" i="1" u="none" strike="noStrike" dirty="0">
                <a:effectLst/>
                <a:highlight>
                  <a:srgbClr val="000000">
                    <a:alpha val="0"/>
                  </a:srgbClr>
                </a:highlight>
                <a:latin typeface="Calibri"/>
              </a:rPr>
              <a:t>Ley de Seguridad y Salud Ocupacional de 1970</a:t>
            </a:r>
            <a:r>
              <a:rPr lang="es-MX" sz="1800" b="0" i="0" u="none" strike="noStrike" dirty="0">
                <a:effectLst/>
                <a:highlight>
                  <a:srgbClr val="000000">
                    <a:alpha val="0"/>
                  </a:srgbClr>
                </a:highlight>
                <a:latin typeface="Calibri"/>
              </a:rPr>
              <a:t> otorga a los empleados y sus representantes el derecho a presentar una denuncia y solicitar a la OSHA una inspección del lugar de trabajo si consideran que existe un peligro grave o que sus empleadores no están cumpliendo con las normas de la OSHA. </a:t>
            </a:r>
          </a:p>
          <a:p>
            <a:pPr rtl="0"/>
            <a:r>
              <a:rPr lang="es-MX" sz="1800" b="0" i="0" u="none" strike="noStrike" dirty="0">
                <a:effectLst/>
                <a:highlight>
                  <a:srgbClr val="000000">
                    <a:alpha val="0"/>
                  </a:srgbClr>
                </a:highlight>
                <a:latin typeface="Calibri"/>
              </a:rPr>
              <a:t>Los trabajadores no necesitan saber qué norma específica de la OSHA se ha violado para poder presentar una demanda. </a:t>
            </a:r>
            <a:r>
              <a:rPr lang="es-MX" sz="1800" b="1" i="0" u="none" strike="noStrike" dirty="0">
                <a:effectLst/>
                <a:highlight>
                  <a:srgbClr val="000000">
                    <a:alpha val="0"/>
                  </a:srgbClr>
                </a:highlight>
                <a:latin typeface="Calibri"/>
              </a:rPr>
              <a:t>La demanda será presentada tan pronto como sea posible luego de notar la amenaza o la falta de cumplimiento debido a que las citaciones de la OSHA solo serán emitidas por violaciones actuales o que sucedieron en los últimos 6 meses.</a:t>
            </a:r>
          </a:p>
          <a:p>
            <a:endParaRPr lang="en-US" dirty="0">
              <a:effectLst/>
            </a:endParaRPr>
          </a:p>
          <a:p>
            <a:pPr rtl="0"/>
            <a:r>
              <a:rPr lang="es-MX" sz="1800" b="0" i="0" u="none" strike="noStrike" dirty="0">
                <a:effectLst/>
                <a:highlight>
                  <a:srgbClr val="000000">
                    <a:alpha val="0"/>
                  </a:srgbClr>
                </a:highlight>
                <a:latin typeface="Calibri"/>
              </a:rPr>
              <a:t>La OSHA toma con seriedad las demandas de los trabajadores o sus representantes. </a:t>
            </a:r>
            <a:r>
              <a:rPr lang="es-MX" sz="1800" b="1" i="0" u="none" strike="noStrike" dirty="0">
                <a:effectLst/>
                <a:highlight>
                  <a:srgbClr val="000000">
                    <a:alpha val="0"/>
                  </a:srgbClr>
                </a:highlight>
                <a:latin typeface="Calibri"/>
              </a:rPr>
              <a:t>La OSHA mantendrá la confidencialidad de su información.</a:t>
            </a:r>
          </a:p>
          <a:p>
            <a:endParaRPr lang="en-US" dirty="0">
              <a:effectLst/>
            </a:endParaRPr>
          </a:p>
        </p:txBody>
      </p:sp>
      <p:sp>
        <p:nvSpPr>
          <p:cNvPr id="4" name="Slide Number Placeholder 3"/>
          <p:cNvSpPr>
            <a:spLocks noGrp="1"/>
          </p:cNvSpPr>
          <p:nvPr>
            <p:ph type="sldNum" sz="quarter" idx="10"/>
          </p:nvPr>
        </p:nvSpPr>
        <p:spPr>
          <a:effectLst/>
        </p:spPr>
        <p:txBody>
          <a:bodyPr/>
          <a:lstStyle/>
          <a:p>
            <a:fld id="{36797FEA-47E5-4A01-8F21-C53809A55FBB}" type="slidenum">
              <a:rPr lang="en-US" smtClean="0">
                <a:solidFill>
                  <a:prstClr val="black"/>
                </a:solidFill>
                <a:effectLst/>
              </a:rPr>
              <a:t>5</a:t>
            </a:fld>
            <a:endParaRPr lang="en-US" dirty="0">
              <a:solidFill>
                <a:prstClr val="black"/>
              </a:solidFill>
              <a:effectLst/>
            </a:endParaRPr>
          </a:p>
        </p:txBody>
      </p:sp>
    </p:spTree>
    <p:extLst>
      <p:ext uri="{BB962C8B-B14F-4D97-AF65-F5344CB8AC3E}">
        <p14:creationId xmlns:p14="http://schemas.microsoft.com/office/powerpoint/2010/main" val="173495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91490" name="Slide Image Placeholder 1"/>
          <p:cNvSpPr>
            <a:spLocks noGrp="1" noRot="1" noChangeAspect="1" noTextEdit="1"/>
          </p:cNvSpPr>
          <p:nvPr>
            <p:ph type="sldImg"/>
          </p:nvPr>
        </p:nvSpPr>
        <p:spPr>
          <a:xfrm>
            <a:off x="1143000" y="685800"/>
            <a:ext cx="4572000" cy="3429000"/>
          </a:xfrm>
          <a:effectLst/>
        </p:spPr>
      </p:sp>
      <p:sp>
        <p:nvSpPr>
          <p:cNvPr id="191491" name="Notes Placeholder 2"/>
          <p:cNvSpPr>
            <a:spLocks noGrp="1"/>
          </p:cNvSpPr>
          <p:nvPr>
            <p:ph type="body" idx="1"/>
          </p:nvPr>
        </p:nvSpPr>
        <p:spPr>
          <a:noFill/>
          <a:effectLst/>
        </p:spPr>
        <p:txBody>
          <a:bodyPr/>
          <a:lstStyle/>
          <a:p>
            <a:pPr rtl="0"/>
            <a:r>
              <a:rPr lang="es-MX" sz="1800" b="0" i="0" u="none" strike="noStrike">
                <a:effectLst/>
                <a:highlight>
                  <a:srgbClr val="000000">
                    <a:alpha val="0"/>
                  </a:srgbClr>
                </a:highlight>
                <a:latin typeface="Calibri"/>
              </a:rPr>
              <a:t>Dónde encontrar la información</a:t>
            </a:r>
          </a:p>
        </p:txBody>
      </p:sp>
      <p:sp>
        <p:nvSpPr>
          <p:cNvPr id="191492" name="Slide Number Placeholder 3"/>
          <p:cNvSpPr>
            <a:spLocks noGrp="1"/>
          </p:cNvSpPr>
          <p:nvPr>
            <p:ph type="sldNum" sz="quarter" idx="5"/>
          </p:nvPr>
        </p:nvSpPr>
        <p:spPr>
          <a:noFill/>
          <a:effectLst/>
        </p:spPr>
        <p:txBody>
          <a:bodyPr/>
          <a:lstStyle>
            <a:lvl1pPr>
              <a:defRPr sz="2400">
                <a:solidFill>
                  <a:schemeClr val="tx1"/>
                </a:solidFill>
                <a:effectLst/>
                <a:latin typeface="Times New Roman" pitchFamily="18" charset="0"/>
              </a:defRPr>
            </a:lvl1pPr>
            <a:lvl2pPr marL="742950" indent="-285750">
              <a:defRPr sz="2400">
                <a:solidFill>
                  <a:schemeClr val="tx1"/>
                </a:solidFill>
                <a:effectLst/>
                <a:latin typeface="Times New Roman" pitchFamily="18" charset="0"/>
              </a:defRPr>
            </a:lvl2pPr>
            <a:lvl3pPr marL="1143000" indent="-228600">
              <a:defRPr sz="2400">
                <a:solidFill>
                  <a:schemeClr val="tx1"/>
                </a:solidFill>
                <a:effectLst/>
                <a:latin typeface="Times New Roman" pitchFamily="18" charset="0"/>
              </a:defRPr>
            </a:lvl3pPr>
            <a:lvl4pPr marL="1600200" indent="-228600">
              <a:defRPr sz="2400">
                <a:solidFill>
                  <a:schemeClr val="tx1"/>
                </a:solidFill>
                <a:effectLst/>
                <a:latin typeface="Times New Roman" pitchFamily="18" charset="0"/>
              </a:defRPr>
            </a:lvl4pPr>
            <a:lvl5pPr marL="2057400" indent="-228600">
              <a:defRPr sz="2400">
                <a:solidFill>
                  <a:schemeClr val="tx1"/>
                </a:solidFill>
                <a:effectLst/>
                <a:latin typeface="Times New Roman" pitchFamily="18" charset="0"/>
              </a:defRPr>
            </a:lvl5pPr>
            <a:lvl6pPr marL="2514600" indent="-228600" eaLnBrk="0" fontAlgn="base" hangingPunct="0">
              <a:spcBef>
                <a:spcPct val="0"/>
              </a:spcBef>
              <a:spcAft>
                <a:spcPct val="0"/>
              </a:spcAft>
              <a:defRPr sz="2400">
                <a:solidFill>
                  <a:schemeClr val="tx1"/>
                </a:solidFill>
                <a:effectLst/>
                <a:latin typeface="Times New Roman" pitchFamily="18" charset="0"/>
              </a:defRPr>
            </a:lvl6pPr>
            <a:lvl7pPr marL="2971800" indent="-228600" eaLnBrk="0" fontAlgn="base" hangingPunct="0">
              <a:spcBef>
                <a:spcPct val="0"/>
              </a:spcBef>
              <a:spcAft>
                <a:spcPct val="0"/>
              </a:spcAft>
              <a:defRPr sz="2400">
                <a:solidFill>
                  <a:schemeClr val="tx1"/>
                </a:solidFill>
                <a:effectLst/>
                <a:latin typeface="Times New Roman" pitchFamily="18" charset="0"/>
              </a:defRPr>
            </a:lvl7pPr>
            <a:lvl8pPr marL="3429000" indent="-228600" eaLnBrk="0" fontAlgn="base" hangingPunct="0">
              <a:spcBef>
                <a:spcPct val="0"/>
              </a:spcBef>
              <a:spcAft>
                <a:spcPct val="0"/>
              </a:spcAft>
              <a:defRPr sz="2400">
                <a:solidFill>
                  <a:schemeClr val="tx1"/>
                </a:solidFill>
                <a:effectLst/>
                <a:latin typeface="Times New Roman" pitchFamily="18" charset="0"/>
              </a:defRPr>
            </a:lvl8pPr>
            <a:lvl9pPr marL="3886200" indent="-228600" eaLnBrk="0" fontAlgn="base" hangingPunct="0">
              <a:spcBef>
                <a:spcPct val="0"/>
              </a:spcBef>
              <a:spcAft>
                <a:spcPct val="0"/>
              </a:spcAft>
              <a:defRPr sz="2400">
                <a:solidFill>
                  <a:schemeClr val="tx1"/>
                </a:solidFill>
                <a:effectLst/>
                <a:latin typeface="Times New Roman" pitchFamily="18" charset="0"/>
              </a:defRPr>
            </a:lvl9pPr>
          </a:lstStyle>
          <a:p>
            <a:fld id="{F86B2C14-1F5F-4DB6-82C3-80A8B9D9BC72}" type="slidenum">
              <a:rPr lang="en-US" altLang="en-US" sz="1200" smtClean="0">
                <a:solidFill>
                  <a:srgbClr val="000000"/>
                </a:solidFill>
                <a:effectLst/>
              </a:rPr>
              <a:t>6</a:t>
            </a:fld>
            <a:endParaRPr lang="en-US" altLang="en-US" sz="1200" dirty="0">
              <a:solidFill>
                <a:srgbClr val="000000"/>
              </a:solidFill>
              <a:effectLst/>
            </a:endParaRPr>
          </a:p>
        </p:txBody>
      </p:sp>
    </p:spTree>
    <p:extLst>
      <p:ext uri="{BB962C8B-B14F-4D97-AF65-F5344CB8AC3E}">
        <p14:creationId xmlns:p14="http://schemas.microsoft.com/office/powerpoint/2010/main" val="350652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GB" dirty="0">
              <a:effectLst/>
            </a:endParaRP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7</a:t>
            </a:fld>
            <a:endParaRPr lang="en-GB" dirty="0">
              <a:effectLst/>
            </a:endParaRPr>
          </a:p>
        </p:txBody>
      </p:sp>
    </p:spTree>
    <p:extLst>
      <p:ext uri="{BB962C8B-B14F-4D97-AF65-F5344CB8AC3E}">
        <p14:creationId xmlns:p14="http://schemas.microsoft.com/office/powerpoint/2010/main" val="417184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GB" dirty="0">
              <a:effectLst/>
            </a:endParaRP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8</a:t>
            </a:fld>
            <a:endParaRPr lang="en-GB" dirty="0">
              <a:effectLst/>
            </a:endParaRPr>
          </a:p>
        </p:txBody>
      </p:sp>
    </p:spTree>
    <p:extLst>
      <p:ext uri="{BB962C8B-B14F-4D97-AF65-F5344CB8AC3E}">
        <p14:creationId xmlns:p14="http://schemas.microsoft.com/office/powerpoint/2010/main" val="417184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GB" dirty="0">
              <a:effectLst/>
            </a:endParaRPr>
          </a:p>
        </p:txBody>
      </p:sp>
      <p:sp>
        <p:nvSpPr>
          <p:cNvPr id="4" name="Slide Number Placeholder 3"/>
          <p:cNvSpPr>
            <a:spLocks noGrp="1"/>
          </p:cNvSpPr>
          <p:nvPr>
            <p:ph type="sldNum" sz="quarter" idx="10"/>
          </p:nvPr>
        </p:nvSpPr>
        <p:spPr>
          <a:effectLst/>
        </p:spPr>
        <p:txBody>
          <a:bodyPr/>
          <a:lstStyle/>
          <a:p>
            <a:fld id="{F8812B02-5A0F-4134-8D95-42E551F2FB7D}" type="slidenum">
              <a:rPr lang="en-GB" smtClean="0">
                <a:effectLst/>
              </a:rPr>
              <a:t>9</a:t>
            </a:fld>
            <a:endParaRPr lang="en-GB" dirty="0">
              <a:effectLst/>
            </a:endParaRPr>
          </a:p>
        </p:txBody>
      </p:sp>
    </p:spTree>
    <p:extLst>
      <p:ext uri="{BB962C8B-B14F-4D97-AF65-F5344CB8AC3E}">
        <p14:creationId xmlns:p14="http://schemas.microsoft.com/office/powerpoint/2010/main" val="4171846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a:effectLst/>
      </p:grpSpPr>
      <p:sp>
        <p:nvSpPr>
          <p:cNvPr id="2" name="Title 1"/>
          <p:cNvSpPr>
            <a:spLocks noGrp="1"/>
          </p:cNvSpPr>
          <p:nvPr>
            <p:ph type="ctrTitle"/>
          </p:nvPr>
        </p:nvSpPr>
        <p:spPr>
          <a:xfrm>
            <a:off x="1143000" y="1122363"/>
            <a:ext cx="6858000" cy="2387600"/>
          </a:xfrm>
          <a:effectLst/>
        </p:spPr>
        <p:txBody>
          <a:bodyPr anchor="b"/>
          <a:lstStyle>
            <a:lvl1pPr algn="ctr">
              <a:defRPr sz="4500">
                <a:effectLst/>
              </a:defRPr>
            </a:lvl1pPr>
          </a:lstStyle>
          <a:p>
            <a:r>
              <a:rPr lang="en-US">
                <a:effectLst/>
              </a:rPr>
              <a:t>Click to edit Master title style</a:t>
            </a:r>
          </a:p>
        </p:txBody>
      </p:sp>
      <p:sp>
        <p:nvSpPr>
          <p:cNvPr id="3" name="Subtitle 2"/>
          <p:cNvSpPr>
            <a:spLocks noGrp="1"/>
          </p:cNvSpPr>
          <p:nvPr>
            <p:ph type="subTitle" idx="1"/>
          </p:nvPr>
        </p:nvSpPr>
        <p:spPr>
          <a:xfrm>
            <a:off x="1143000" y="3602038"/>
            <a:ext cx="6858000" cy="1655762"/>
          </a:xfrm>
          <a:effectLst/>
        </p:spPr>
        <p:txBody>
          <a:bodyPr/>
          <a:lstStyle>
            <a:lvl1pPr marL="0" indent="0" algn="ctr">
              <a:buNone/>
              <a:defRPr sz="1800">
                <a:effectLst/>
              </a:defRPr>
            </a:lvl1pPr>
            <a:lvl2pPr marL="342900" indent="0" algn="ctr">
              <a:buNone/>
              <a:defRPr sz="1500">
                <a:effectLst/>
              </a:defRPr>
            </a:lvl2pPr>
            <a:lvl3pPr marL="685800" indent="0" algn="ctr">
              <a:buNone/>
              <a:defRPr sz="1350">
                <a:effectLst/>
              </a:defRPr>
            </a:lvl3pPr>
            <a:lvl4pPr marL="1028700" indent="0" algn="ctr">
              <a:buNone/>
              <a:defRPr sz="1200">
                <a:effectLst/>
              </a:defRPr>
            </a:lvl4pPr>
            <a:lvl5pPr marL="1371600" indent="0" algn="ctr">
              <a:buNone/>
              <a:defRPr sz="1200">
                <a:effectLst/>
              </a:defRPr>
            </a:lvl5pPr>
            <a:lvl6pPr marL="1714500" indent="0" algn="ctr">
              <a:buNone/>
              <a:defRPr sz="1200">
                <a:effectLst/>
              </a:defRPr>
            </a:lvl6pPr>
            <a:lvl7pPr marL="2057400" indent="0" algn="ctr">
              <a:buNone/>
              <a:defRPr sz="1200">
                <a:effectLst/>
              </a:defRPr>
            </a:lvl7pPr>
            <a:lvl8pPr marL="2400300" indent="0" algn="ctr">
              <a:buNone/>
              <a:defRPr sz="1200">
                <a:effectLst/>
              </a:defRPr>
            </a:lvl8pPr>
            <a:lvl9pPr marL="2743200" indent="0" algn="ctr">
              <a:buNone/>
              <a:defRPr sz="1200">
                <a:effectLst/>
              </a:defRPr>
            </a:lvl9pPr>
          </a:lstStyle>
          <a:p>
            <a:r>
              <a:rPr lang="en-US">
                <a:effectLst/>
              </a:rPr>
              <a:t>Click to edit Master subtitle style</a:t>
            </a:r>
          </a:p>
        </p:txBody>
      </p:sp>
      <p:sp>
        <p:nvSpPr>
          <p:cNvPr id="4" name="Date Placeholder 3"/>
          <p:cNvSpPr>
            <a:spLocks noGrp="1"/>
          </p:cNvSpPr>
          <p:nvPr>
            <p:ph type="dt" sz="half" idx="10"/>
          </p:nvPr>
        </p:nvSpPr>
        <p:spPr>
          <a:effectLst/>
        </p:spPr>
        <p:txBody>
          <a:bodyPr/>
          <a:lstStyle/>
          <a:p>
            <a:pPr>
              <a:defRPr>
                <a:effectLst/>
              </a:defRPr>
            </a:pPr>
            <a:fld id="{1C5F2EFD-2B09-4CCB-9BA2-B7BF073E4C2B}" type="datetime1">
              <a:rPr lang="en-US" smtClean="0">
                <a:solidFill>
                  <a:prstClr val="black">
                    <a:tint val="75000"/>
                  </a:prstClr>
                </a:solidFill>
                <a:effectLst/>
              </a:rPr>
              <a:pPr>
                <a:defRPr>
                  <a:effectLst/>
                </a:defRPr>
              </a:pPr>
              <a:t>8/30/2018</a:t>
            </a:fld>
            <a:endParaRPr lang="en-US" dirty="0">
              <a:solidFill>
                <a:prstClr val="black">
                  <a:tint val="75000"/>
                </a:prstClr>
              </a:solidFill>
              <a:effectLst/>
            </a:endParaRPr>
          </a:p>
        </p:txBody>
      </p:sp>
      <p:sp>
        <p:nvSpPr>
          <p:cNvPr id="5" name="Footer Placeholder 4"/>
          <p:cNvSpPr>
            <a:spLocks noGrp="1"/>
          </p:cNvSpPr>
          <p:nvPr>
            <p:ph type="ftr" sz="quarter" idx="11"/>
          </p:nvPr>
        </p:nvSpPr>
        <p:spPr>
          <a:effectLst/>
        </p:spPr>
        <p:txBody>
          <a:bodyPr/>
          <a:lstStyle/>
          <a:p>
            <a:pPr>
              <a:defRPr>
                <a:effectLst/>
              </a:defRPr>
            </a:pPr>
            <a:endParaRPr lang="en-US" dirty="0">
              <a:solidFill>
                <a:prstClr val="black">
                  <a:tint val="75000"/>
                </a:prstClr>
              </a:solidFill>
              <a:effectLst/>
            </a:endParaRPr>
          </a:p>
        </p:txBody>
      </p:sp>
      <p:sp>
        <p:nvSpPr>
          <p:cNvPr id="6" name="Slide Number Placeholder 5"/>
          <p:cNvSpPr>
            <a:spLocks noGrp="1"/>
          </p:cNvSpPr>
          <p:nvPr>
            <p:ph type="sldNum" sz="quarter" idx="12"/>
          </p:nvPr>
        </p:nvSpPr>
        <p:spPr>
          <a:effectLst/>
        </p:spPr>
        <p:txBody>
          <a:bodyPr/>
          <a:lstStyle/>
          <a:p>
            <a:pPr>
              <a:defRPr>
                <a:effectLst/>
              </a:defRPr>
            </a:pPr>
            <a:fld id="{E834E062-2DC7-4891-97D0-46EA53656393}" type="slidenum">
              <a:rPr lang="en-US" smtClean="0">
                <a:solidFill>
                  <a:prstClr val="black">
                    <a:tint val="75000"/>
                  </a:prstClr>
                </a:solidFill>
                <a:effectLst/>
              </a:rPr>
              <a:pPr>
                <a:defRPr>
                  <a:effectLst/>
                </a:defRPr>
              </a:pPr>
              <a:t>‹#›</a:t>
            </a:fld>
            <a:endParaRPr lang="en-US" dirty="0">
              <a:solidFill>
                <a:prstClr val="black">
                  <a:tint val="75000"/>
                </a:prstClr>
              </a:solidFill>
              <a:effectLst/>
            </a:endParaRPr>
          </a:p>
        </p:txBody>
      </p:sp>
      <p:pic>
        <p:nvPicPr>
          <p:cNvPr id="7" name="Picture 6" descr="ISRIPowerpoint-0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a:noFill/>
          <a:ln w="9525">
            <a:noFill/>
            <a:miter lim="800000"/>
          </a:ln>
          <a:effectLst/>
        </p:spPr>
      </p:pic>
    </p:spTree>
    <p:extLst>
      <p:ext uri="{BB962C8B-B14F-4D97-AF65-F5344CB8AC3E}">
        <p14:creationId xmlns:p14="http://schemas.microsoft.com/office/powerpoint/2010/main" val="3268547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a:effectLst/>
              </a:rPr>
              <a:t>Click to edit Master title style</a:t>
            </a:r>
          </a:p>
        </p:txBody>
      </p:sp>
      <p:sp>
        <p:nvSpPr>
          <p:cNvPr id="3" name="Vertical Text Placeholder 2"/>
          <p:cNvSpPr>
            <a:spLocks noGrp="1"/>
          </p:cNvSpPr>
          <p:nvPr>
            <p:ph type="body" orient="vert" idx="1"/>
          </p:nvPr>
        </p:nvSpPr>
        <p:spPr>
          <a:effectLst/>
        </p:spPr>
        <p:txBody>
          <a:bodyPr vert="eaVert"/>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nvPr>
        </p:nvSpPr>
        <p:spPr>
          <a:effectLst/>
        </p:spPr>
        <p:txBody>
          <a:bodyPr/>
          <a:lstStyle/>
          <a:p>
            <a:pPr>
              <a:defRPr>
                <a:effectLst/>
              </a:defRPr>
            </a:pPr>
            <a:fld id="{A1569B3F-1BB8-4639-A13D-7F9BD8E029CC}" type="datetime1">
              <a:rPr lang="en-US" smtClean="0">
                <a:solidFill>
                  <a:prstClr val="black">
                    <a:tint val="75000"/>
                  </a:prstClr>
                </a:solidFill>
                <a:effectLst/>
              </a:rPr>
              <a:pPr>
                <a:defRPr>
                  <a:effectLst/>
                </a:defRPr>
              </a:pPr>
              <a:t>8/30/2018</a:t>
            </a:fld>
            <a:endParaRPr lang="en-US" dirty="0">
              <a:solidFill>
                <a:prstClr val="black">
                  <a:tint val="75000"/>
                </a:prstClr>
              </a:solidFill>
              <a:effectLst/>
            </a:endParaRPr>
          </a:p>
        </p:txBody>
      </p:sp>
      <p:sp>
        <p:nvSpPr>
          <p:cNvPr id="5" name="Footer Placeholder 4"/>
          <p:cNvSpPr>
            <a:spLocks noGrp="1"/>
          </p:cNvSpPr>
          <p:nvPr>
            <p:ph type="ftr" sz="quarter" idx="11"/>
          </p:nvPr>
        </p:nvSpPr>
        <p:spPr>
          <a:effectLst/>
        </p:spPr>
        <p:txBody>
          <a:bodyPr/>
          <a:lstStyle/>
          <a:p>
            <a:pPr>
              <a:defRPr>
                <a:effectLst/>
              </a:defRPr>
            </a:pPr>
            <a:endParaRPr lang="en-US" dirty="0">
              <a:solidFill>
                <a:prstClr val="black">
                  <a:tint val="75000"/>
                </a:prstClr>
              </a:solidFill>
              <a:effectLst/>
            </a:endParaRPr>
          </a:p>
        </p:txBody>
      </p:sp>
      <p:sp>
        <p:nvSpPr>
          <p:cNvPr id="6" name="Slide Number Placeholder 5"/>
          <p:cNvSpPr>
            <a:spLocks noGrp="1"/>
          </p:cNvSpPr>
          <p:nvPr>
            <p:ph type="sldNum" sz="quarter" idx="12"/>
          </p:nvPr>
        </p:nvSpPr>
        <p:spPr>
          <a:effectLst/>
        </p:spPr>
        <p:txBody>
          <a:bodyPr/>
          <a:lstStyle/>
          <a:p>
            <a:pPr>
              <a:defRPr>
                <a:effectLst/>
              </a:defRPr>
            </a:pPr>
            <a:fld id="{5B6F98BB-76EE-41A4-9241-FEA9B80E13DE}" type="slidenum">
              <a:rPr lang="en-US" smtClean="0">
                <a:solidFill>
                  <a:prstClr val="black">
                    <a:tint val="75000"/>
                  </a:prstClr>
                </a:solidFill>
                <a:effectLst/>
              </a:rPr>
              <a:pPr>
                <a:defRPr>
                  <a:effectLst/>
                </a:defRPr>
              </a:pPr>
              <a:t>‹#›</a:t>
            </a:fld>
            <a:endParaRPr lang="en-US" dirty="0">
              <a:solidFill>
                <a:prstClr val="black">
                  <a:tint val="75000"/>
                </a:prstClr>
              </a:solidFill>
              <a:effectLst/>
            </a:endParaRPr>
          </a:p>
        </p:txBody>
      </p:sp>
    </p:spTree>
    <p:extLst>
      <p:ext uri="{BB962C8B-B14F-4D97-AF65-F5344CB8AC3E}">
        <p14:creationId xmlns:p14="http://schemas.microsoft.com/office/powerpoint/2010/main" val="3572193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a:effectLst/>
      </p:grpSpPr>
      <p:sp>
        <p:nvSpPr>
          <p:cNvPr id="2" name="Vertical Title 1"/>
          <p:cNvSpPr>
            <a:spLocks noGrp="1"/>
          </p:cNvSpPr>
          <p:nvPr>
            <p:ph type="title" orient="vert"/>
          </p:nvPr>
        </p:nvSpPr>
        <p:spPr>
          <a:xfrm>
            <a:off x="6543675" y="365125"/>
            <a:ext cx="1971675" cy="5811838"/>
          </a:xfrm>
          <a:effectLst/>
        </p:spPr>
        <p:txBody>
          <a:bodyPr vert="eaVert"/>
          <a:lstStyle/>
          <a:p>
            <a:r>
              <a:rPr lang="en-US">
                <a:effectLst/>
              </a:rPr>
              <a:t>Click to edit Master title style</a:t>
            </a:r>
          </a:p>
        </p:txBody>
      </p:sp>
      <p:sp>
        <p:nvSpPr>
          <p:cNvPr id="3" name="Vertical Text Placeholder 2"/>
          <p:cNvSpPr>
            <a:spLocks noGrp="1"/>
          </p:cNvSpPr>
          <p:nvPr>
            <p:ph type="body" orient="vert" idx="1"/>
          </p:nvPr>
        </p:nvSpPr>
        <p:spPr>
          <a:xfrm>
            <a:off x="628650" y="365125"/>
            <a:ext cx="5800725" cy="5811838"/>
          </a:xfrm>
          <a:effectLst/>
        </p:spPr>
        <p:txBody>
          <a:bodyPr vert="eaVert"/>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nvPr>
        </p:nvSpPr>
        <p:spPr>
          <a:effectLst/>
        </p:spPr>
        <p:txBody>
          <a:bodyPr/>
          <a:lstStyle/>
          <a:p>
            <a:pPr>
              <a:defRPr>
                <a:effectLst/>
              </a:defRPr>
            </a:pPr>
            <a:fld id="{183006A7-CDEB-4BF8-BA60-EBD1E5B9FB39}" type="datetime1">
              <a:rPr lang="en-US" smtClean="0">
                <a:solidFill>
                  <a:prstClr val="black">
                    <a:tint val="75000"/>
                  </a:prstClr>
                </a:solidFill>
                <a:effectLst/>
              </a:rPr>
              <a:pPr>
                <a:defRPr>
                  <a:effectLst/>
                </a:defRPr>
              </a:pPr>
              <a:t>8/30/2018</a:t>
            </a:fld>
            <a:endParaRPr lang="en-US" dirty="0">
              <a:solidFill>
                <a:prstClr val="black">
                  <a:tint val="75000"/>
                </a:prstClr>
              </a:solidFill>
              <a:effectLst/>
            </a:endParaRPr>
          </a:p>
        </p:txBody>
      </p:sp>
      <p:sp>
        <p:nvSpPr>
          <p:cNvPr id="5" name="Footer Placeholder 4"/>
          <p:cNvSpPr>
            <a:spLocks noGrp="1"/>
          </p:cNvSpPr>
          <p:nvPr>
            <p:ph type="ftr" sz="quarter" idx="11"/>
          </p:nvPr>
        </p:nvSpPr>
        <p:spPr>
          <a:effectLst/>
        </p:spPr>
        <p:txBody>
          <a:bodyPr/>
          <a:lstStyle/>
          <a:p>
            <a:pPr>
              <a:defRPr>
                <a:effectLst/>
              </a:defRPr>
            </a:pPr>
            <a:endParaRPr lang="en-US" dirty="0">
              <a:solidFill>
                <a:prstClr val="black">
                  <a:tint val="75000"/>
                </a:prstClr>
              </a:solidFill>
              <a:effectLst/>
            </a:endParaRPr>
          </a:p>
        </p:txBody>
      </p:sp>
      <p:sp>
        <p:nvSpPr>
          <p:cNvPr id="6" name="Slide Number Placeholder 5"/>
          <p:cNvSpPr>
            <a:spLocks noGrp="1"/>
          </p:cNvSpPr>
          <p:nvPr>
            <p:ph type="sldNum" sz="quarter" idx="12"/>
          </p:nvPr>
        </p:nvSpPr>
        <p:spPr>
          <a:effectLst/>
        </p:spPr>
        <p:txBody>
          <a:bodyPr/>
          <a:lstStyle/>
          <a:p>
            <a:pPr>
              <a:defRPr>
                <a:effectLst/>
              </a:defRPr>
            </a:pPr>
            <a:fld id="{AFB42DB6-5B8C-4510-BC40-9E5A8F0A891C}" type="slidenum">
              <a:rPr lang="en-US" smtClean="0">
                <a:solidFill>
                  <a:prstClr val="black">
                    <a:tint val="75000"/>
                  </a:prstClr>
                </a:solidFill>
                <a:effectLst/>
              </a:rPr>
              <a:pPr>
                <a:defRPr>
                  <a:effectLst/>
                </a:defRPr>
              </a:pPr>
              <a:t>‹#›</a:t>
            </a:fld>
            <a:endParaRPr lang="en-US" dirty="0">
              <a:solidFill>
                <a:prstClr val="black">
                  <a:tint val="75000"/>
                </a:prstClr>
              </a:solidFill>
              <a:effectLst/>
            </a:endParaRPr>
          </a:p>
        </p:txBody>
      </p:sp>
    </p:spTree>
    <p:extLst>
      <p:ext uri="{BB962C8B-B14F-4D97-AF65-F5344CB8AC3E}">
        <p14:creationId xmlns:p14="http://schemas.microsoft.com/office/powerpoint/2010/main" val="283039853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a:effectLst/>
      </p:grpSpPr>
      <p:pic>
        <p:nvPicPr>
          <p:cNvPr id="4" name="Picture 7" descr="ISRIPowerpoint-0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a:effectLst/>
        </p:spPr>
        <p:txBody>
          <a:bodyPr anchor="b"/>
          <a:lstStyle>
            <a:lvl1pPr algn="ctr">
              <a:defRPr sz="4500">
                <a:effectLst/>
              </a:defRPr>
            </a:lvl1pPr>
          </a:lstStyle>
          <a:p>
            <a:r>
              <a:rPr lang="en-US">
                <a:effectLst/>
              </a:rPr>
              <a:t>Click to edit Master title style</a:t>
            </a:r>
          </a:p>
        </p:txBody>
      </p:sp>
      <p:sp>
        <p:nvSpPr>
          <p:cNvPr id="3" name="Subtitle 2"/>
          <p:cNvSpPr>
            <a:spLocks noGrp="1"/>
          </p:cNvSpPr>
          <p:nvPr>
            <p:ph type="subTitle" idx="1"/>
          </p:nvPr>
        </p:nvSpPr>
        <p:spPr>
          <a:xfrm>
            <a:off x="1143000" y="3602038"/>
            <a:ext cx="6858000" cy="1655762"/>
          </a:xfrm>
          <a:effectLst/>
        </p:spPr>
        <p:txBody>
          <a:bodyPr/>
          <a:lstStyle>
            <a:lvl1pPr marL="0" indent="0" algn="ctr">
              <a:buNone/>
              <a:defRPr sz="1800">
                <a:effectLst/>
              </a:defRPr>
            </a:lvl1pPr>
            <a:lvl2pPr marL="342900" indent="0" algn="ctr">
              <a:buNone/>
              <a:defRPr sz="1500">
                <a:effectLst/>
              </a:defRPr>
            </a:lvl2pPr>
            <a:lvl3pPr marL="685800" indent="0" algn="ctr">
              <a:buNone/>
              <a:defRPr sz="1350">
                <a:effectLst/>
              </a:defRPr>
            </a:lvl3pPr>
            <a:lvl4pPr marL="1028700" indent="0" algn="ctr">
              <a:buNone/>
              <a:defRPr sz="1200">
                <a:effectLst/>
              </a:defRPr>
            </a:lvl4pPr>
            <a:lvl5pPr marL="1371600" indent="0" algn="ctr">
              <a:buNone/>
              <a:defRPr sz="1200">
                <a:effectLst/>
              </a:defRPr>
            </a:lvl5pPr>
            <a:lvl6pPr marL="1714500" indent="0" algn="ctr">
              <a:buNone/>
              <a:defRPr sz="1200">
                <a:effectLst/>
              </a:defRPr>
            </a:lvl6pPr>
            <a:lvl7pPr marL="2057400" indent="0" algn="ctr">
              <a:buNone/>
              <a:defRPr sz="1200">
                <a:effectLst/>
              </a:defRPr>
            </a:lvl7pPr>
            <a:lvl8pPr marL="2400300" indent="0" algn="ctr">
              <a:buNone/>
              <a:defRPr sz="1200">
                <a:effectLst/>
              </a:defRPr>
            </a:lvl8pPr>
            <a:lvl9pPr marL="2743200" indent="0" algn="ctr">
              <a:buNone/>
              <a:defRPr sz="1200">
                <a:effectLst/>
              </a:defRPr>
            </a:lvl9pPr>
          </a:lstStyle>
          <a:p>
            <a:r>
              <a:rPr lang="en-US">
                <a:effectLst/>
              </a:rPr>
              <a:t>Click to edit Master subtitle style</a:t>
            </a:r>
          </a:p>
        </p:txBody>
      </p:sp>
      <p:sp>
        <p:nvSpPr>
          <p:cNvPr id="5" name="Date Placeholder 3"/>
          <p:cNvSpPr>
            <a:spLocks noGrp="1"/>
          </p:cNvSpPr>
          <p:nvPr>
            <p:ph type="dt" sz="half" idx="10"/>
          </p:nvPr>
        </p:nvSpPr>
        <p:spPr>
          <a:effectLst/>
        </p:spPr>
        <p:txBody>
          <a:bodyPr/>
          <a:lstStyle>
            <a:lvl1pPr defTabSz="914400">
              <a:defRPr>
                <a:effectLst/>
              </a:defRPr>
            </a:lvl1pPr>
          </a:lstStyle>
          <a:p>
            <a:pPr>
              <a:defRPr>
                <a:effectLst/>
              </a:defRPr>
            </a:pPr>
            <a:fld id="{709FBC15-7896-4C90-A76C-5BBCE557E573}" type="datetime1">
              <a:rPr lang="en-US">
                <a:effectLst/>
              </a:rPr>
              <a:pPr>
                <a:defRPr>
                  <a:effectLst/>
                </a:defRPr>
              </a:pPr>
              <a:t>8/30/2018</a:t>
            </a:fld>
            <a:endParaRPr lang="en-US" dirty="0">
              <a:effectLst/>
            </a:endParaRPr>
          </a:p>
        </p:txBody>
      </p:sp>
      <p:sp>
        <p:nvSpPr>
          <p:cNvPr id="6" name="Footer Placeholder 4"/>
          <p:cNvSpPr>
            <a:spLocks noGrp="1"/>
          </p:cNvSpPr>
          <p:nvPr>
            <p:ph type="ftr" sz="quarter" idx="11"/>
          </p:nvPr>
        </p:nvSpPr>
        <p:spPr>
          <a:effectLst/>
        </p:spPr>
        <p:txBody>
          <a:bodyPr/>
          <a:lstStyle>
            <a:lvl1pPr defTabSz="914400">
              <a:defRPr>
                <a:effectLst/>
              </a:defRPr>
            </a:lvl1pPr>
          </a:lstStyle>
          <a:p>
            <a:pPr>
              <a:defRPr>
                <a:effectLst/>
              </a:defRPr>
            </a:pPr>
            <a:endParaRPr lang="en-US" dirty="0">
              <a:effectLst/>
            </a:endParaRPr>
          </a:p>
        </p:txBody>
      </p:sp>
      <p:sp>
        <p:nvSpPr>
          <p:cNvPr id="7" name="Slide Number Placeholder 5"/>
          <p:cNvSpPr>
            <a:spLocks noGrp="1"/>
          </p:cNvSpPr>
          <p:nvPr>
            <p:ph type="sldNum" sz="quarter" idx="12"/>
          </p:nvPr>
        </p:nvSpPr>
        <p:spPr>
          <a:effectLst/>
        </p:spPr>
        <p:txBody>
          <a:bodyPr/>
          <a:lstStyle>
            <a:lvl1pPr defTabSz="914400">
              <a:defRPr>
                <a:effectLst/>
              </a:defRPr>
            </a:lvl1pPr>
          </a:lstStyle>
          <a:p>
            <a:pPr>
              <a:defRPr>
                <a:effectLst/>
              </a:defRPr>
            </a:pPr>
            <a:fld id="{E8955AF3-AB0E-4AA6-8061-9BF239EBF1EC}" type="slidenum">
              <a:rPr lang="en-US">
                <a:effectLst/>
              </a:rPr>
              <a:pPr>
                <a:defRPr>
                  <a:effectLst/>
                </a:defRPr>
              </a:pPr>
              <a:t>‹#›</a:t>
            </a:fld>
            <a:endParaRPr lang="en-US" dirty="0">
              <a:effectLst/>
            </a:endParaRPr>
          </a:p>
        </p:txBody>
      </p:sp>
    </p:spTree>
    <p:extLst>
      <p:ext uri="{BB962C8B-B14F-4D97-AF65-F5344CB8AC3E}">
        <p14:creationId xmlns:p14="http://schemas.microsoft.com/office/powerpoint/2010/main" val="11534095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a:effectLst/>
              </a:rPr>
              <a:t>Click to edit Master title style</a:t>
            </a:r>
          </a:p>
        </p:txBody>
      </p:sp>
      <p:sp>
        <p:nvSpPr>
          <p:cNvPr id="3" name="Content Placeholder 2"/>
          <p:cNvSpPr>
            <a:spLocks noGrp="1"/>
          </p:cNvSpPr>
          <p:nvPr>
            <p:ph idx="1"/>
          </p:nvPr>
        </p:nvSpPr>
        <p:spPr>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nvPr>
        </p:nvSpPr>
        <p:spPr>
          <a:effectLst/>
        </p:spPr>
        <p:txBody>
          <a:bodyPr/>
          <a:lstStyle>
            <a:lvl1pPr defTabSz="914400">
              <a:defRPr>
                <a:effectLst/>
              </a:defRPr>
            </a:lvl1pPr>
          </a:lstStyle>
          <a:p>
            <a:pPr>
              <a:defRPr>
                <a:effectLst/>
              </a:defRPr>
            </a:pPr>
            <a:fld id="{3CD5B6F7-799C-4F73-8102-11E55FC9848B}" type="datetime1">
              <a:rPr lang="en-US">
                <a:effectLst/>
              </a:rPr>
              <a:pPr>
                <a:defRPr>
                  <a:effectLst/>
                </a:defRPr>
              </a:pPr>
              <a:t>8/30/2018</a:t>
            </a:fld>
            <a:endParaRPr lang="en-US" dirty="0">
              <a:effectLst/>
            </a:endParaRPr>
          </a:p>
        </p:txBody>
      </p:sp>
      <p:sp>
        <p:nvSpPr>
          <p:cNvPr id="5" name="Footer Placeholder 4"/>
          <p:cNvSpPr>
            <a:spLocks noGrp="1"/>
          </p:cNvSpPr>
          <p:nvPr>
            <p:ph type="ftr" sz="quarter" idx="11"/>
          </p:nvPr>
        </p:nvSpPr>
        <p:spPr>
          <a:effectLst/>
        </p:spPr>
        <p:txBody>
          <a:bodyPr/>
          <a:lstStyle>
            <a:lvl1pPr defTabSz="914400">
              <a:defRPr>
                <a:effectLst/>
              </a:defRPr>
            </a:lvl1pPr>
          </a:lstStyle>
          <a:p>
            <a:pPr>
              <a:defRPr>
                <a:effectLst/>
              </a:defRPr>
            </a:pPr>
            <a:endParaRPr lang="en-US" dirty="0">
              <a:effectLst/>
            </a:endParaRPr>
          </a:p>
        </p:txBody>
      </p:sp>
      <p:sp>
        <p:nvSpPr>
          <p:cNvPr id="6" name="Slide Number Placeholder 5"/>
          <p:cNvSpPr>
            <a:spLocks noGrp="1"/>
          </p:cNvSpPr>
          <p:nvPr>
            <p:ph type="sldNum" sz="quarter" idx="12"/>
          </p:nvPr>
        </p:nvSpPr>
        <p:spPr>
          <a:effectLst/>
        </p:spPr>
        <p:txBody>
          <a:bodyPr/>
          <a:lstStyle>
            <a:lvl1pPr defTabSz="914400">
              <a:defRPr>
                <a:effectLst/>
              </a:defRPr>
            </a:lvl1pPr>
          </a:lstStyle>
          <a:p>
            <a:pPr>
              <a:defRPr>
                <a:effectLst/>
              </a:defRPr>
            </a:pPr>
            <a:fld id="{77D3A245-0728-4303-B410-89F6AF68F518}" type="slidenum">
              <a:rPr lang="en-US">
                <a:effectLst/>
              </a:rPr>
              <a:pPr>
                <a:defRPr>
                  <a:effectLst/>
                </a:defRPr>
              </a:pPr>
              <a:t>‹#›</a:t>
            </a:fld>
            <a:endParaRPr lang="en-US" dirty="0">
              <a:effectLst/>
            </a:endParaRPr>
          </a:p>
        </p:txBody>
      </p:sp>
    </p:spTree>
    <p:extLst>
      <p:ext uri="{BB962C8B-B14F-4D97-AF65-F5344CB8AC3E}">
        <p14:creationId xmlns:p14="http://schemas.microsoft.com/office/powerpoint/2010/main" val="5318852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a:effectLst/>
      </p:grpSpPr>
      <p:sp>
        <p:nvSpPr>
          <p:cNvPr id="2" name="Title 1"/>
          <p:cNvSpPr>
            <a:spLocks noGrp="1"/>
          </p:cNvSpPr>
          <p:nvPr>
            <p:ph type="title"/>
          </p:nvPr>
        </p:nvSpPr>
        <p:spPr>
          <a:xfrm>
            <a:off x="623888" y="1709739"/>
            <a:ext cx="7886700" cy="2852737"/>
          </a:xfrm>
          <a:effectLst/>
        </p:spPr>
        <p:txBody>
          <a:bodyPr anchor="b"/>
          <a:lstStyle>
            <a:lvl1pPr>
              <a:defRPr sz="4500">
                <a:effectLst/>
              </a:defRPr>
            </a:lvl1pPr>
          </a:lstStyle>
          <a:p>
            <a:r>
              <a:rPr lang="en-US">
                <a:effectLst/>
              </a:rPr>
              <a:t>Click to edit Master title style</a:t>
            </a:r>
          </a:p>
        </p:txBody>
      </p:sp>
      <p:sp>
        <p:nvSpPr>
          <p:cNvPr id="3" name="Text Placeholder 2"/>
          <p:cNvSpPr>
            <a:spLocks noGrp="1"/>
          </p:cNvSpPr>
          <p:nvPr>
            <p:ph type="body" idx="1"/>
          </p:nvPr>
        </p:nvSpPr>
        <p:spPr>
          <a:xfrm>
            <a:off x="623888" y="4589464"/>
            <a:ext cx="7886700" cy="1500187"/>
          </a:xfrm>
          <a:effectLst/>
        </p:spPr>
        <p:txBody>
          <a:bodyPr/>
          <a:lstStyle>
            <a:lvl1pPr marL="0" indent="0">
              <a:buNone/>
              <a:defRPr sz="1800">
                <a:solidFill>
                  <a:schemeClr val="tx1">
                    <a:tint val="75000"/>
                  </a:schemeClr>
                </a:solidFill>
                <a:effectLst/>
              </a:defRPr>
            </a:lvl1pPr>
            <a:lvl2pPr marL="342900" indent="0">
              <a:buNone/>
              <a:defRPr sz="1500">
                <a:solidFill>
                  <a:schemeClr val="tx1">
                    <a:tint val="75000"/>
                  </a:schemeClr>
                </a:solidFill>
                <a:effectLst/>
              </a:defRPr>
            </a:lvl2pPr>
            <a:lvl3pPr marL="685800" indent="0">
              <a:buNone/>
              <a:defRPr sz="1350">
                <a:solidFill>
                  <a:schemeClr val="tx1">
                    <a:tint val="75000"/>
                  </a:schemeClr>
                </a:solidFill>
                <a:effectLst/>
              </a:defRPr>
            </a:lvl3pPr>
            <a:lvl4pPr marL="1028700" indent="0">
              <a:buNone/>
              <a:defRPr sz="1200">
                <a:solidFill>
                  <a:schemeClr val="tx1">
                    <a:tint val="75000"/>
                  </a:schemeClr>
                </a:solidFill>
                <a:effectLst/>
              </a:defRPr>
            </a:lvl4pPr>
            <a:lvl5pPr marL="1371600" indent="0">
              <a:buNone/>
              <a:defRPr sz="1200">
                <a:solidFill>
                  <a:schemeClr val="tx1">
                    <a:tint val="75000"/>
                  </a:schemeClr>
                </a:solidFill>
                <a:effectLst/>
              </a:defRPr>
            </a:lvl5pPr>
            <a:lvl6pPr marL="1714500" indent="0">
              <a:buNone/>
              <a:defRPr sz="1200">
                <a:solidFill>
                  <a:schemeClr val="tx1">
                    <a:tint val="75000"/>
                  </a:schemeClr>
                </a:solidFill>
                <a:effectLst/>
              </a:defRPr>
            </a:lvl6pPr>
            <a:lvl7pPr marL="2057400" indent="0">
              <a:buNone/>
              <a:defRPr sz="1200">
                <a:solidFill>
                  <a:schemeClr val="tx1">
                    <a:tint val="75000"/>
                  </a:schemeClr>
                </a:solidFill>
                <a:effectLst/>
              </a:defRPr>
            </a:lvl7pPr>
            <a:lvl8pPr marL="2400300" indent="0">
              <a:buNone/>
              <a:defRPr sz="1200">
                <a:solidFill>
                  <a:schemeClr val="tx1">
                    <a:tint val="75000"/>
                  </a:schemeClr>
                </a:solidFill>
                <a:effectLst/>
              </a:defRPr>
            </a:lvl8pPr>
            <a:lvl9pPr marL="2743200" indent="0">
              <a:buNone/>
              <a:defRPr sz="1200">
                <a:solidFill>
                  <a:schemeClr val="tx1">
                    <a:tint val="75000"/>
                  </a:schemeClr>
                </a:solidFill>
                <a:effectLst/>
              </a:defRPr>
            </a:lvl9pPr>
          </a:lstStyle>
          <a:p>
            <a:pPr lvl="0"/>
            <a:r>
              <a:rPr lang="en-US">
                <a:effectLst/>
              </a:rPr>
              <a:t>Click to edit Master text styles</a:t>
            </a:r>
          </a:p>
        </p:txBody>
      </p:sp>
      <p:sp>
        <p:nvSpPr>
          <p:cNvPr id="4" name="Date Placeholder 3"/>
          <p:cNvSpPr>
            <a:spLocks noGrp="1"/>
          </p:cNvSpPr>
          <p:nvPr>
            <p:ph type="dt" sz="half" idx="10"/>
          </p:nvPr>
        </p:nvSpPr>
        <p:spPr>
          <a:effectLst/>
        </p:spPr>
        <p:txBody>
          <a:bodyPr/>
          <a:lstStyle>
            <a:lvl1pPr defTabSz="914400">
              <a:defRPr>
                <a:effectLst/>
              </a:defRPr>
            </a:lvl1pPr>
          </a:lstStyle>
          <a:p>
            <a:pPr>
              <a:defRPr>
                <a:effectLst/>
              </a:defRPr>
            </a:pPr>
            <a:fld id="{397F6575-CFFD-447E-88D0-4794947192AE}" type="datetime1">
              <a:rPr lang="en-US">
                <a:effectLst/>
              </a:rPr>
              <a:pPr>
                <a:defRPr>
                  <a:effectLst/>
                </a:defRPr>
              </a:pPr>
              <a:t>8/30/2018</a:t>
            </a:fld>
            <a:endParaRPr lang="en-US" dirty="0">
              <a:effectLst/>
            </a:endParaRPr>
          </a:p>
        </p:txBody>
      </p:sp>
      <p:sp>
        <p:nvSpPr>
          <p:cNvPr id="5" name="Footer Placeholder 4"/>
          <p:cNvSpPr>
            <a:spLocks noGrp="1"/>
          </p:cNvSpPr>
          <p:nvPr>
            <p:ph type="ftr" sz="quarter" idx="11"/>
          </p:nvPr>
        </p:nvSpPr>
        <p:spPr>
          <a:effectLst/>
        </p:spPr>
        <p:txBody>
          <a:bodyPr/>
          <a:lstStyle>
            <a:lvl1pPr defTabSz="914400">
              <a:defRPr>
                <a:effectLst/>
              </a:defRPr>
            </a:lvl1pPr>
          </a:lstStyle>
          <a:p>
            <a:pPr>
              <a:defRPr>
                <a:effectLst/>
              </a:defRPr>
            </a:pPr>
            <a:endParaRPr lang="en-US" dirty="0">
              <a:effectLst/>
            </a:endParaRPr>
          </a:p>
        </p:txBody>
      </p:sp>
      <p:sp>
        <p:nvSpPr>
          <p:cNvPr id="6" name="Slide Number Placeholder 5"/>
          <p:cNvSpPr>
            <a:spLocks noGrp="1"/>
          </p:cNvSpPr>
          <p:nvPr>
            <p:ph type="sldNum" sz="quarter" idx="12"/>
          </p:nvPr>
        </p:nvSpPr>
        <p:spPr>
          <a:effectLst/>
        </p:spPr>
        <p:txBody>
          <a:bodyPr/>
          <a:lstStyle>
            <a:lvl1pPr defTabSz="914400">
              <a:defRPr>
                <a:effectLst/>
              </a:defRPr>
            </a:lvl1pPr>
          </a:lstStyle>
          <a:p>
            <a:pPr>
              <a:defRPr>
                <a:effectLst/>
              </a:defRPr>
            </a:pPr>
            <a:fld id="{05D4F7F9-6B5B-40A2-84FD-BB1DDA5E90BD}" type="slidenum">
              <a:rPr lang="en-US">
                <a:effectLst/>
              </a:rPr>
              <a:pPr>
                <a:defRPr>
                  <a:effectLst/>
                </a:defRPr>
              </a:pPr>
              <a:t>‹#›</a:t>
            </a:fld>
            <a:endParaRPr lang="en-US" dirty="0">
              <a:effectLst/>
            </a:endParaRPr>
          </a:p>
        </p:txBody>
      </p:sp>
    </p:spTree>
    <p:extLst>
      <p:ext uri="{BB962C8B-B14F-4D97-AF65-F5344CB8AC3E}">
        <p14:creationId xmlns:p14="http://schemas.microsoft.com/office/powerpoint/2010/main" val="413075679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a:effectLst/>
              </a:rPr>
              <a:t>Click to edit Master title style</a:t>
            </a:r>
          </a:p>
        </p:txBody>
      </p:sp>
      <p:sp>
        <p:nvSpPr>
          <p:cNvPr id="3" name="Content Placeholder 2"/>
          <p:cNvSpPr>
            <a:spLocks noGrp="1"/>
          </p:cNvSpPr>
          <p:nvPr>
            <p:ph sz="half" idx="1"/>
          </p:nvPr>
        </p:nvSpPr>
        <p:spPr>
          <a:xfrm>
            <a:off x="628650" y="1825625"/>
            <a:ext cx="3886200" cy="4351338"/>
          </a:xfrm>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Content Placeholder 3"/>
          <p:cNvSpPr>
            <a:spLocks noGrp="1"/>
          </p:cNvSpPr>
          <p:nvPr>
            <p:ph sz="half" idx="2"/>
          </p:nvPr>
        </p:nvSpPr>
        <p:spPr>
          <a:xfrm>
            <a:off x="4629150" y="1825625"/>
            <a:ext cx="3886200" cy="4351338"/>
          </a:xfrm>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Date Placeholder 4"/>
          <p:cNvSpPr>
            <a:spLocks noGrp="1"/>
          </p:cNvSpPr>
          <p:nvPr>
            <p:ph type="dt" sz="half" idx="10"/>
          </p:nvPr>
        </p:nvSpPr>
        <p:spPr>
          <a:effectLst/>
        </p:spPr>
        <p:txBody>
          <a:bodyPr/>
          <a:lstStyle>
            <a:lvl1pPr defTabSz="914400">
              <a:defRPr>
                <a:effectLst/>
              </a:defRPr>
            </a:lvl1pPr>
          </a:lstStyle>
          <a:p>
            <a:pPr>
              <a:defRPr>
                <a:effectLst/>
              </a:defRPr>
            </a:pPr>
            <a:fld id="{AA5DA9A8-F0ED-4269-B1D6-8CBC0A9F2F50}" type="datetime1">
              <a:rPr lang="en-US">
                <a:effectLst/>
              </a:rPr>
              <a:pPr>
                <a:defRPr>
                  <a:effectLst/>
                </a:defRPr>
              </a:pPr>
              <a:t>8/30/2018</a:t>
            </a:fld>
            <a:endParaRPr lang="en-US" dirty="0">
              <a:effectLst/>
            </a:endParaRPr>
          </a:p>
        </p:txBody>
      </p:sp>
      <p:sp>
        <p:nvSpPr>
          <p:cNvPr id="6" name="Footer Placeholder 5"/>
          <p:cNvSpPr>
            <a:spLocks noGrp="1"/>
          </p:cNvSpPr>
          <p:nvPr>
            <p:ph type="ftr" sz="quarter" idx="11"/>
          </p:nvPr>
        </p:nvSpPr>
        <p:spPr>
          <a:effectLst/>
        </p:spPr>
        <p:txBody>
          <a:bodyPr/>
          <a:lstStyle>
            <a:lvl1pPr defTabSz="914400">
              <a:defRPr>
                <a:effectLst/>
              </a:defRPr>
            </a:lvl1pPr>
          </a:lstStyle>
          <a:p>
            <a:pPr>
              <a:defRPr>
                <a:effectLst/>
              </a:defRPr>
            </a:pPr>
            <a:endParaRPr lang="en-US" dirty="0">
              <a:effectLst/>
            </a:endParaRPr>
          </a:p>
        </p:txBody>
      </p:sp>
      <p:sp>
        <p:nvSpPr>
          <p:cNvPr id="7" name="Slide Number Placeholder 6"/>
          <p:cNvSpPr>
            <a:spLocks noGrp="1"/>
          </p:cNvSpPr>
          <p:nvPr>
            <p:ph type="sldNum" sz="quarter" idx="12"/>
          </p:nvPr>
        </p:nvSpPr>
        <p:spPr>
          <a:effectLst/>
        </p:spPr>
        <p:txBody>
          <a:bodyPr/>
          <a:lstStyle>
            <a:lvl1pPr defTabSz="914400">
              <a:defRPr>
                <a:effectLst/>
              </a:defRPr>
            </a:lvl1pPr>
          </a:lstStyle>
          <a:p>
            <a:pPr>
              <a:defRPr>
                <a:effectLst/>
              </a:defRPr>
            </a:pPr>
            <a:fld id="{FF7F427A-E03F-476E-8053-2E612A6744BD}" type="slidenum">
              <a:rPr lang="en-US">
                <a:effectLst/>
              </a:rPr>
              <a:pPr>
                <a:defRPr>
                  <a:effectLst/>
                </a:defRPr>
              </a:pPr>
              <a:t>‹#›</a:t>
            </a:fld>
            <a:endParaRPr lang="en-US" dirty="0">
              <a:effectLst/>
            </a:endParaRPr>
          </a:p>
        </p:txBody>
      </p:sp>
    </p:spTree>
    <p:extLst>
      <p:ext uri="{BB962C8B-B14F-4D97-AF65-F5344CB8AC3E}">
        <p14:creationId xmlns:p14="http://schemas.microsoft.com/office/powerpoint/2010/main" val="24392469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629841" y="365126"/>
            <a:ext cx="7886700" cy="1325563"/>
          </a:xfrm>
          <a:effectLst/>
        </p:spPr>
        <p:txBody>
          <a:bodyPr/>
          <a:lstStyle/>
          <a:p>
            <a:r>
              <a:rPr lang="en-US">
                <a:effectLst/>
              </a:rPr>
              <a:t>Click to edit Master title style</a:t>
            </a:r>
          </a:p>
        </p:txBody>
      </p:sp>
      <p:sp>
        <p:nvSpPr>
          <p:cNvPr id="3" name="Text Placeholder 2"/>
          <p:cNvSpPr>
            <a:spLocks noGrp="1"/>
          </p:cNvSpPr>
          <p:nvPr>
            <p:ph type="body" idx="1"/>
          </p:nvPr>
        </p:nvSpPr>
        <p:spPr>
          <a:xfrm>
            <a:off x="629842" y="1681163"/>
            <a:ext cx="3868340" cy="823912"/>
          </a:xfrm>
          <a:effectLst/>
        </p:spPr>
        <p:txBody>
          <a:bodyPr anchor="b"/>
          <a:lstStyle>
            <a:lvl1pPr marL="0" indent="0">
              <a:buNone/>
              <a:defRPr sz="1800" b="1">
                <a:effectLst/>
              </a:defRPr>
            </a:lvl1pPr>
            <a:lvl2pPr marL="342900" indent="0">
              <a:buNone/>
              <a:defRPr sz="1500" b="1">
                <a:effectLst/>
              </a:defRPr>
            </a:lvl2pPr>
            <a:lvl3pPr marL="685800" indent="0">
              <a:buNone/>
              <a:defRPr sz="1350" b="1">
                <a:effectLst/>
              </a:defRPr>
            </a:lvl3pPr>
            <a:lvl4pPr marL="1028700" indent="0">
              <a:buNone/>
              <a:defRPr sz="1200" b="1">
                <a:effectLst/>
              </a:defRPr>
            </a:lvl4pPr>
            <a:lvl5pPr marL="1371600" indent="0">
              <a:buNone/>
              <a:defRPr sz="1200" b="1">
                <a:effectLst/>
              </a:defRPr>
            </a:lvl5pPr>
            <a:lvl6pPr marL="1714500" indent="0">
              <a:buNone/>
              <a:defRPr sz="1200" b="1">
                <a:effectLst/>
              </a:defRPr>
            </a:lvl6pPr>
            <a:lvl7pPr marL="2057400" indent="0">
              <a:buNone/>
              <a:defRPr sz="1200" b="1">
                <a:effectLst/>
              </a:defRPr>
            </a:lvl7pPr>
            <a:lvl8pPr marL="2400300" indent="0">
              <a:buNone/>
              <a:defRPr sz="1200" b="1">
                <a:effectLst/>
              </a:defRPr>
            </a:lvl8pPr>
            <a:lvl9pPr marL="2743200" indent="0">
              <a:buNone/>
              <a:defRPr sz="1200" b="1">
                <a:effectLst/>
              </a:defRPr>
            </a:lvl9pPr>
          </a:lstStyle>
          <a:p>
            <a:pPr lvl="0"/>
            <a:r>
              <a:rPr lang="en-US">
                <a:effectLst/>
              </a:rPr>
              <a:t>Click to edit Master text styles</a:t>
            </a:r>
          </a:p>
        </p:txBody>
      </p:sp>
      <p:sp>
        <p:nvSpPr>
          <p:cNvPr id="4" name="Content Placeholder 3"/>
          <p:cNvSpPr>
            <a:spLocks noGrp="1"/>
          </p:cNvSpPr>
          <p:nvPr>
            <p:ph sz="half" idx="2"/>
          </p:nvPr>
        </p:nvSpPr>
        <p:spPr>
          <a:xfrm>
            <a:off x="629842" y="2505075"/>
            <a:ext cx="3868340" cy="3684588"/>
          </a:xfrm>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Text Placeholder 4"/>
          <p:cNvSpPr>
            <a:spLocks noGrp="1"/>
          </p:cNvSpPr>
          <p:nvPr>
            <p:ph type="body" sz="quarter" idx="3"/>
          </p:nvPr>
        </p:nvSpPr>
        <p:spPr>
          <a:xfrm>
            <a:off x="4629150" y="1681163"/>
            <a:ext cx="3887391" cy="823912"/>
          </a:xfrm>
          <a:effectLst/>
        </p:spPr>
        <p:txBody>
          <a:bodyPr anchor="b"/>
          <a:lstStyle>
            <a:lvl1pPr marL="0" indent="0">
              <a:buNone/>
              <a:defRPr sz="1800" b="1">
                <a:effectLst/>
              </a:defRPr>
            </a:lvl1pPr>
            <a:lvl2pPr marL="342900" indent="0">
              <a:buNone/>
              <a:defRPr sz="1500" b="1">
                <a:effectLst/>
              </a:defRPr>
            </a:lvl2pPr>
            <a:lvl3pPr marL="685800" indent="0">
              <a:buNone/>
              <a:defRPr sz="1350" b="1">
                <a:effectLst/>
              </a:defRPr>
            </a:lvl3pPr>
            <a:lvl4pPr marL="1028700" indent="0">
              <a:buNone/>
              <a:defRPr sz="1200" b="1">
                <a:effectLst/>
              </a:defRPr>
            </a:lvl4pPr>
            <a:lvl5pPr marL="1371600" indent="0">
              <a:buNone/>
              <a:defRPr sz="1200" b="1">
                <a:effectLst/>
              </a:defRPr>
            </a:lvl5pPr>
            <a:lvl6pPr marL="1714500" indent="0">
              <a:buNone/>
              <a:defRPr sz="1200" b="1">
                <a:effectLst/>
              </a:defRPr>
            </a:lvl6pPr>
            <a:lvl7pPr marL="2057400" indent="0">
              <a:buNone/>
              <a:defRPr sz="1200" b="1">
                <a:effectLst/>
              </a:defRPr>
            </a:lvl7pPr>
            <a:lvl8pPr marL="2400300" indent="0">
              <a:buNone/>
              <a:defRPr sz="1200" b="1">
                <a:effectLst/>
              </a:defRPr>
            </a:lvl8pPr>
            <a:lvl9pPr marL="2743200" indent="0">
              <a:buNone/>
              <a:defRPr sz="1200" b="1">
                <a:effectLst/>
              </a:defRPr>
            </a:lvl9pPr>
          </a:lstStyle>
          <a:p>
            <a:pPr lvl="0"/>
            <a:r>
              <a:rPr lang="en-US">
                <a:effectLst/>
              </a:rPr>
              <a:t>Click to edit Master text styles</a:t>
            </a:r>
          </a:p>
        </p:txBody>
      </p:sp>
      <p:sp>
        <p:nvSpPr>
          <p:cNvPr id="6" name="Content Placeholder 5"/>
          <p:cNvSpPr>
            <a:spLocks noGrp="1"/>
          </p:cNvSpPr>
          <p:nvPr>
            <p:ph sz="quarter" idx="4"/>
          </p:nvPr>
        </p:nvSpPr>
        <p:spPr>
          <a:xfrm>
            <a:off x="4629150" y="2505075"/>
            <a:ext cx="3887391" cy="3684588"/>
          </a:xfrm>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7" name="Date Placeholder 6"/>
          <p:cNvSpPr>
            <a:spLocks noGrp="1"/>
          </p:cNvSpPr>
          <p:nvPr>
            <p:ph type="dt" sz="half" idx="10"/>
          </p:nvPr>
        </p:nvSpPr>
        <p:spPr>
          <a:effectLst/>
        </p:spPr>
        <p:txBody>
          <a:bodyPr/>
          <a:lstStyle>
            <a:lvl1pPr defTabSz="914400">
              <a:defRPr>
                <a:effectLst/>
              </a:defRPr>
            </a:lvl1pPr>
          </a:lstStyle>
          <a:p>
            <a:pPr>
              <a:defRPr>
                <a:effectLst/>
              </a:defRPr>
            </a:pPr>
            <a:fld id="{A9029A3D-44FA-4413-9D4B-6860418DF82B}" type="datetime1">
              <a:rPr lang="en-US">
                <a:effectLst/>
              </a:rPr>
              <a:pPr>
                <a:defRPr>
                  <a:effectLst/>
                </a:defRPr>
              </a:pPr>
              <a:t>8/30/2018</a:t>
            </a:fld>
            <a:endParaRPr lang="en-US" dirty="0">
              <a:effectLst/>
            </a:endParaRPr>
          </a:p>
        </p:txBody>
      </p:sp>
      <p:sp>
        <p:nvSpPr>
          <p:cNvPr id="8" name="Footer Placeholder 7"/>
          <p:cNvSpPr>
            <a:spLocks noGrp="1"/>
          </p:cNvSpPr>
          <p:nvPr>
            <p:ph type="ftr" sz="quarter" idx="11"/>
          </p:nvPr>
        </p:nvSpPr>
        <p:spPr>
          <a:effectLst/>
        </p:spPr>
        <p:txBody>
          <a:bodyPr/>
          <a:lstStyle>
            <a:lvl1pPr defTabSz="914400">
              <a:defRPr>
                <a:effectLst/>
              </a:defRPr>
            </a:lvl1pPr>
          </a:lstStyle>
          <a:p>
            <a:pPr>
              <a:defRPr>
                <a:effectLst/>
              </a:defRPr>
            </a:pPr>
            <a:endParaRPr lang="en-US" dirty="0">
              <a:effectLst/>
            </a:endParaRPr>
          </a:p>
        </p:txBody>
      </p:sp>
      <p:sp>
        <p:nvSpPr>
          <p:cNvPr id="9" name="Slide Number Placeholder 8"/>
          <p:cNvSpPr>
            <a:spLocks noGrp="1"/>
          </p:cNvSpPr>
          <p:nvPr>
            <p:ph type="sldNum" sz="quarter" idx="12"/>
          </p:nvPr>
        </p:nvSpPr>
        <p:spPr>
          <a:effectLst/>
        </p:spPr>
        <p:txBody>
          <a:bodyPr/>
          <a:lstStyle>
            <a:lvl1pPr defTabSz="914400">
              <a:defRPr>
                <a:effectLst/>
              </a:defRPr>
            </a:lvl1pPr>
          </a:lstStyle>
          <a:p>
            <a:pPr>
              <a:defRPr>
                <a:effectLst/>
              </a:defRPr>
            </a:pPr>
            <a:fld id="{3C996482-947F-4990-B687-9CBC7C241EB8}" type="slidenum">
              <a:rPr lang="en-US">
                <a:effectLst/>
              </a:rPr>
              <a:pPr>
                <a:defRPr>
                  <a:effectLst/>
                </a:defRPr>
              </a:pPr>
              <a:t>‹#›</a:t>
            </a:fld>
            <a:endParaRPr lang="en-US" dirty="0">
              <a:effectLst/>
            </a:endParaRPr>
          </a:p>
        </p:txBody>
      </p:sp>
    </p:spTree>
    <p:extLst>
      <p:ext uri="{BB962C8B-B14F-4D97-AF65-F5344CB8AC3E}">
        <p14:creationId xmlns:p14="http://schemas.microsoft.com/office/powerpoint/2010/main" val="15845716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a:effectLst/>
              </a:rPr>
              <a:t>Click to edit Master title style</a:t>
            </a:r>
          </a:p>
        </p:txBody>
      </p:sp>
      <p:sp>
        <p:nvSpPr>
          <p:cNvPr id="3" name="Date Placeholder 2"/>
          <p:cNvSpPr>
            <a:spLocks noGrp="1"/>
          </p:cNvSpPr>
          <p:nvPr>
            <p:ph type="dt" sz="half" idx="10"/>
          </p:nvPr>
        </p:nvSpPr>
        <p:spPr>
          <a:effectLst/>
        </p:spPr>
        <p:txBody>
          <a:bodyPr/>
          <a:lstStyle>
            <a:lvl1pPr defTabSz="914400">
              <a:defRPr>
                <a:effectLst/>
              </a:defRPr>
            </a:lvl1pPr>
          </a:lstStyle>
          <a:p>
            <a:pPr>
              <a:defRPr>
                <a:effectLst/>
              </a:defRPr>
            </a:pPr>
            <a:fld id="{1CD94FD6-F208-4DD4-A7B3-71973D172F34}" type="datetime1">
              <a:rPr lang="en-US">
                <a:effectLst/>
              </a:rPr>
              <a:pPr>
                <a:defRPr>
                  <a:effectLst/>
                </a:defRPr>
              </a:pPr>
              <a:t>8/30/2018</a:t>
            </a:fld>
            <a:endParaRPr lang="en-US" dirty="0">
              <a:effectLst/>
            </a:endParaRPr>
          </a:p>
        </p:txBody>
      </p:sp>
      <p:sp>
        <p:nvSpPr>
          <p:cNvPr id="4" name="Footer Placeholder 3"/>
          <p:cNvSpPr>
            <a:spLocks noGrp="1"/>
          </p:cNvSpPr>
          <p:nvPr>
            <p:ph type="ftr" sz="quarter" idx="11"/>
          </p:nvPr>
        </p:nvSpPr>
        <p:spPr>
          <a:effectLst/>
        </p:spPr>
        <p:txBody>
          <a:bodyPr/>
          <a:lstStyle>
            <a:lvl1pPr defTabSz="914400">
              <a:defRPr>
                <a:effectLst/>
              </a:defRPr>
            </a:lvl1pPr>
          </a:lstStyle>
          <a:p>
            <a:pPr>
              <a:defRPr>
                <a:effectLst/>
              </a:defRPr>
            </a:pPr>
            <a:endParaRPr lang="en-US" dirty="0">
              <a:effectLst/>
            </a:endParaRPr>
          </a:p>
        </p:txBody>
      </p:sp>
      <p:sp>
        <p:nvSpPr>
          <p:cNvPr id="5" name="Slide Number Placeholder 4"/>
          <p:cNvSpPr>
            <a:spLocks noGrp="1"/>
          </p:cNvSpPr>
          <p:nvPr>
            <p:ph type="sldNum" sz="quarter" idx="12"/>
          </p:nvPr>
        </p:nvSpPr>
        <p:spPr>
          <a:effectLst/>
        </p:spPr>
        <p:txBody>
          <a:bodyPr/>
          <a:lstStyle>
            <a:lvl1pPr defTabSz="914400">
              <a:defRPr>
                <a:effectLst/>
              </a:defRPr>
            </a:lvl1pPr>
          </a:lstStyle>
          <a:p>
            <a:pPr>
              <a:defRPr>
                <a:effectLst/>
              </a:defRPr>
            </a:pPr>
            <a:fld id="{1D3E1C6B-3460-482E-9A63-052D5AC1CEAE}" type="slidenum">
              <a:rPr lang="en-US">
                <a:effectLst/>
              </a:rPr>
              <a:pPr>
                <a:defRPr>
                  <a:effectLst/>
                </a:defRPr>
              </a:pPr>
              <a:t>‹#›</a:t>
            </a:fld>
            <a:endParaRPr lang="en-US" dirty="0">
              <a:effectLst/>
            </a:endParaRPr>
          </a:p>
        </p:txBody>
      </p:sp>
    </p:spTree>
    <p:extLst>
      <p:ext uri="{BB962C8B-B14F-4D97-AF65-F5344CB8AC3E}">
        <p14:creationId xmlns:p14="http://schemas.microsoft.com/office/powerpoint/2010/main" val="82104820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a:effectLst/>
      </p:grpSpPr>
      <p:sp>
        <p:nvSpPr>
          <p:cNvPr id="2" name="Date Placeholder 1"/>
          <p:cNvSpPr>
            <a:spLocks noGrp="1"/>
          </p:cNvSpPr>
          <p:nvPr>
            <p:ph type="dt" sz="half" idx="10"/>
          </p:nvPr>
        </p:nvSpPr>
        <p:spPr>
          <a:effectLst/>
        </p:spPr>
        <p:txBody>
          <a:bodyPr/>
          <a:lstStyle>
            <a:lvl1pPr defTabSz="914400">
              <a:defRPr>
                <a:effectLst/>
              </a:defRPr>
            </a:lvl1pPr>
          </a:lstStyle>
          <a:p>
            <a:pPr>
              <a:defRPr>
                <a:effectLst/>
              </a:defRPr>
            </a:pPr>
            <a:fld id="{A13D4B1E-2E57-44DE-8769-F9CC12F22A2E}" type="datetime1">
              <a:rPr lang="en-US">
                <a:effectLst/>
              </a:rPr>
              <a:pPr>
                <a:defRPr>
                  <a:effectLst/>
                </a:defRPr>
              </a:pPr>
              <a:t>8/30/2018</a:t>
            </a:fld>
            <a:endParaRPr lang="en-US" dirty="0">
              <a:effectLst/>
            </a:endParaRPr>
          </a:p>
        </p:txBody>
      </p:sp>
      <p:sp>
        <p:nvSpPr>
          <p:cNvPr id="3" name="Footer Placeholder 2"/>
          <p:cNvSpPr>
            <a:spLocks noGrp="1"/>
          </p:cNvSpPr>
          <p:nvPr>
            <p:ph type="ftr" sz="quarter" idx="11"/>
          </p:nvPr>
        </p:nvSpPr>
        <p:spPr>
          <a:effectLst/>
        </p:spPr>
        <p:txBody>
          <a:bodyPr/>
          <a:lstStyle>
            <a:lvl1pPr defTabSz="914400">
              <a:defRPr>
                <a:effectLst/>
              </a:defRPr>
            </a:lvl1pPr>
          </a:lstStyle>
          <a:p>
            <a:pPr>
              <a:defRPr>
                <a:effectLst/>
              </a:defRPr>
            </a:pPr>
            <a:endParaRPr lang="en-US" dirty="0">
              <a:effectLst/>
            </a:endParaRPr>
          </a:p>
        </p:txBody>
      </p:sp>
      <p:sp>
        <p:nvSpPr>
          <p:cNvPr id="4" name="Slide Number Placeholder 3"/>
          <p:cNvSpPr>
            <a:spLocks noGrp="1"/>
          </p:cNvSpPr>
          <p:nvPr>
            <p:ph type="sldNum" sz="quarter" idx="12"/>
          </p:nvPr>
        </p:nvSpPr>
        <p:spPr>
          <a:effectLst/>
        </p:spPr>
        <p:txBody>
          <a:bodyPr/>
          <a:lstStyle>
            <a:lvl1pPr defTabSz="914400">
              <a:defRPr>
                <a:effectLst/>
              </a:defRPr>
            </a:lvl1pPr>
          </a:lstStyle>
          <a:p>
            <a:pPr>
              <a:defRPr>
                <a:effectLst/>
              </a:defRPr>
            </a:pPr>
            <a:fld id="{E208546F-0F20-4AE5-9EE4-413BE60D69A3}" type="slidenum">
              <a:rPr lang="en-US">
                <a:effectLst/>
              </a:rPr>
              <a:pPr>
                <a:defRPr>
                  <a:effectLst/>
                </a:defRPr>
              </a:pPr>
              <a:t>‹#›</a:t>
            </a:fld>
            <a:endParaRPr lang="en-US" dirty="0">
              <a:effectLst/>
            </a:endParaRPr>
          </a:p>
        </p:txBody>
      </p:sp>
    </p:spTree>
    <p:extLst>
      <p:ext uri="{BB962C8B-B14F-4D97-AF65-F5344CB8AC3E}">
        <p14:creationId xmlns:p14="http://schemas.microsoft.com/office/powerpoint/2010/main" val="14870167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629841" y="457200"/>
            <a:ext cx="2949178" cy="1600200"/>
          </a:xfrm>
          <a:effectLst/>
        </p:spPr>
        <p:txBody>
          <a:bodyPr anchor="b"/>
          <a:lstStyle>
            <a:lvl1pPr>
              <a:defRPr sz="2400">
                <a:effectLst/>
              </a:defRPr>
            </a:lvl1pPr>
          </a:lstStyle>
          <a:p>
            <a:r>
              <a:rPr lang="en-US">
                <a:effectLst/>
              </a:rPr>
              <a:t>Click to edit Master title style</a:t>
            </a:r>
          </a:p>
        </p:txBody>
      </p:sp>
      <p:sp>
        <p:nvSpPr>
          <p:cNvPr id="3" name="Content Placeholder 2"/>
          <p:cNvSpPr>
            <a:spLocks noGrp="1"/>
          </p:cNvSpPr>
          <p:nvPr>
            <p:ph idx="1"/>
          </p:nvPr>
        </p:nvSpPr>
        <p:spPr>
          <a:xfrm>
            <a:off x="3887391" y="987426"/>
            <a:ext cx="4629150" cy="4873625"/>
          </a:xfrm>
          <a:effectLst/>
        </p:spPr>
        <p:txBody>
          <a:bodyPr/>
          <a:lstStyle>
            <a:lvl1pPr>
              <a:defRPr sz="2400">
                <a:effectLst/>
              </a:defRPr>
            </a:lvl1pPr>
            <a:lvl2pPr>
              <a:defRPr sz="2100">
                <a:effectLst/>
              </a:defRPr>
            </a:lvl2pPr>
            <a:lvl3pPr>
              <a:defRPr sz="1800">
                <a:effectLst/>
              </a:defRPr>
            </a:lvl3pPr>
            <a:lvl4pPr>
              <a:defRPr sz="1500">
                <a:effectLst/>
              </a:defRPr>
            </a:lvl4pPr>
            <a:lvl5pPr>
              <a:defRPr sz="1500">
                <a:effectLst/>
              </a:defRPr>
            </a:lvl5pPr>
            <a:lvl6pPr>
              <a:defRPr sz="1500">
                <a:effectLst/>
              </a:defRPr>
            </a:lvl6pPr>
            <a:lvl7pPr>
              <a:defRPr sz="1500">
                <a:effectLst/>
              </a:defRPr>
            </a:lvl7pPr>
            <a:lvl8pPr>
              <a:defRPr sz="1500">
                <a:effectLst/>
              </a:defRPr>
            </a:lvl8pPr>
            <a:lvl9pPr>
              <a:defRPr sz="15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Text Placeholder 3"/>
          <p:cNvSpPr>
            <a:spLocks noGrp="1"/>
          </p:cNvSpPr>
          <p:nvPr>
            <p:ph type="body" sz="half" idx="2"/>
          </p:nvPr>
        </p:nvSpPr>
        <p:spPr>
          <a:xfrm>
            <a:off x="629841" y="2057400"/>
            <a:ext cx="2949178" cy="3811588"/>
          </a:xfrm>
          <a:effectLst/>
        </p:spPr>
        <p:txBody>
          <a:bodyPr/>
          <a:lstStyle>
            <a:lvl1pPr marL="0" indent="0">
              <a:buNone/>
              <a:defRPr sz="1200">
                <a:effectLst/>
              </a:defRPr>
            </a:lvl1pPr>
            <a:lvl2pPr marL="342900" indent="0">
              <a:buNone/>
              <a:defRPr sz="1050">
                <a:effectLst/>
              </a:defRPr>
            </a:lvl2pPr>
            <a:lvl3pPr marL="685800" indent="0">
              <a:buNone/>
              <a:defRPr sz="900">
                <a:effectLst/>
              </a:defRPr>
            </a:lvl3pPr>
            <a:lvl4pPr marL="1028700" indent="0">
              <a:buNone/>
              <a:defRPr sz="750">
                <a:effectLst/>
              </a:defRPr>
            </a:lvl4pPr>
            <a:lvl5pPr marL="1371600" indent="0">
              <a:buNone/>
              <a:defRPr sz="750">
                <a:effectLst/>
              </a:defRPr>
            </a:lvl5pPr>
            <a:lvl6pPr marL="1714500" indent="0">
              <a:buNone/>
              <a:defRPr sz="750">
                <a:effectLst/>
              </a:defRPr>
            </a:lvl6pPr>
            <a:lvl7pPr marL="2057400" indent="0">
              <a:buNone/>
              <a:defRPr sz="750">
                <a:effectLst/>
              </a:defRPr>
            </a:lvl7pPr>
            <a:lvl8pPr marL="2400300" indent="0">
              <a:buNone/>
              <a:defRPr sz="750">
                <a:effectLst/>
              </a:defRPr>
            </a:lvl8pPr>
            <a:lvl9pPr marL="2743200" indent="0">
              <a:buNone/>
              <a:defRPr sz="750">
                <a:effectLst/>
              </a:defRPr>
            </a:lvl9pPr>
          </a:lstStyle>
          <a:p>
            <a:pPr lvl="0"/>
            <a:r>
              <a:rPr lang="en-US">
                <a:effectLst/>
              </a:rPr>
              <a:t>Click to edit Master text styles</a:t>
            </a:r>
          </a:p>
        </p:txBody>
      </p:sp>
      <p:sp>
        <p:nvSpPr>
          <p:cNvPr id="5" name="Date Placeholder 4"/>
          <p:cNvSpPr>
            <a:spLocks noGrp="1"/>
          </p:cNvSpPr>
          <p:nvPr>
            <p:ph type="dt" sz="half" idx="10"/>
          </p:nvPr>
        </p:nvSpPr>
        <p:spPr>
          <a:effectLst/>
        </p:spPr>
        <p:txBody>
          <a:bodyPr/>
          <a:lstStyle>
            <a:lvl1pPr defTabSz="914400">
              <a:defRPr>
                <a:effectLst/>
              </a:defRPr>
            </a:lvl1pPr>
          </a:lstStyle>
          <a:p>
            <a:pPr>
              <a:defRPr>
                <a:effectLst/>
              </a:defRPr>
            </a:pPr>
            <a:fld id="{E8C0B3BB-0AE1-43BB-A8A5-132225B276C2}" type="datetime1">
              <a:rPr lang="en-US">
                <a:effectLst/>
              </a:rPr>
              <a:pPr>
                <a:defRPr>
                  <a:effectLst/>
                </a:defRPr>
              </a:pPr>
              <a:t>8/30/2018</a:t>
            </a:fld>
            <a:endParaRPr lang="en-US" dirty="0">
              <a:effectLst/>
            </a:endParaRPr>
          </a:p>
        </p:txBody>
      </p:sp>
      <p:sp>
        <p:nvSpPr>
          <p:cNvPr id="6" name="Footer Placeholder 5"/>
          <p:cNvSpPr>
            <a:spLocks noGrp="1"/>
          </p:cNvSpPr>
          <p:nvPr>
            <p:ph type="ftr" sz="quarter" idx="11"/>
          </p:nvPr>
        </p:nvSpPr>
        <p:spPr>
          <a:effectLst/>
        </p:spPr>
        <p:txBody>
          <a:bodyPr/>
          <a:lstStyle>
            <a:lvl1pPr defTabSz="914400">
              <a:defRPr>
                <a:effectLst/>
              </a:defRPr>
            </a:lvl1pPr>
          </a:lstStyle>
          <a:p>
            <a:pPr>
              <a:defRPr>
                <a:effectLst/>
              </a:defRPr>
            </a:pPr>
            <a:endParaRPr lang="en-US" dirty="0">
              <a:effectLst/>
            </a:endParaRPr>
          </a:p>
        </p:txBody>
      </p:sp>
      <p:sp>
        <p:nvSpPr>
          <p:cNvPr id="7" name="Slide Number Placeholder 6"/>
          <p:cNvSpPr>
            <a:spLocks noGrp="1"/>
          </p:cNvSpPr>
          <p:nvPr>
            <p:ph type="sldNum" sz="quarter" idx="12"/>
          </p:nvPr>
        </p:nvSpPr>
        <p:spPr>
          <a:effectLst/>
        </p:spPr>
        <p:txBody>
          <a:bodyPr/>
          <a:lstStyle>
            <a:lvl1pPr defTabSz="914400">
              <a:defRPr>
                <a:effectLst/>
              </a:defRPr>
            </a:lvl1pPr>
          </a:lstStyle>
          <a:p>
            <a:pPr>
              <a:defRPr>
                <a:effectLst/>
              </a:defRPr>
            </a:pPr>
            <a:fld id="{890F79CA-9DEB-4F5C-B7A4-030F1A4FA721}" type="slidenum">
              <a:rPr lang="en-US">
                <a:effectLst/>
              </a:rPr>
              <a:pPr>
                <a:defRPr>
                  <a:effectLst/>
                </a:defRPr>
              </a:pPr>
              <a:t>‹#›</a:t>
            </a:fld>
            <a:endParaRPr lang="en-US" dirty="0">
              <a:effectLst/>
            </a:endParaRPr>
          </a:p>
        </p:txBody>
      </p:sp>
    </p:spTree>
    <p:extLst>
      <p:ext uri="{BB962C8B-B14F-4D97-AF65-F5344CB8AC3E}">
        <p14:creationId xmlns:p14="http://schemas.microsoft.com/office/powerpoint/2010/main" val="30475061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a:effectLst/>
              </a:rPr>
              <a:t>Click to edit Master title style</a:t>
            </a:r>
          </a:p>
        </p:txBody>
      </p:sp>
      <p:sp>
        <p:nvSpPr>
          <p:cNvPr id="3" name="Content Placeholder 2"/>
          <p:cNvSpPr>
            <a:spLocks noGrp="1"/>
          </p:cNvSpPr>
          <p:nvPr>
            <p:ph idx="1"/>
          </p:nvPr>
        </p:nvSpPr>
        <p:spPr>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nvPr>
        </p:nvSpPr>
        <p:spPr>
          <a:effectLst/>
        </p:spPr>
        <p:txBody>
          <a:bodyPr/>
          <a:lstStyle/>
          <a:p>
            <a:pPr>
              <a:defRPr>
                <a:effectLst/>
              </a:defRPr>
            </a:pPr>
            <a:fld id="{E932DB0D-3BA0-4A6C-A3A0-1CBF2735E29D}" type="datetime1">
              <a:rPr lang="en-US" smtClean="0">
                <a:solidFill>
                  <a:prstClr val="black">
                    <a:tint val="75000"/>
                  </a:prstClr>
                </a:solidFill>
                <a:effectLst/>
              </a:rPr>
              <a:pPr>
                <a:defRPr>
                  <a:effectLst/>
                </a:defRPr>
              </a:pPr>
              <a:t>8/30/2018</a:t>
            </a:fld>
            <a:endParaRPr lang="en-US" dirty="0">
              <a:solidFill>
                <a:prstClr val="black">
                  <a:tint val="75000"/>
                </a:prstClr>
              </a:solidFill>
              <a:effectLst/>
            </a:endParaRPr>
          </a:p>
        </p:txBody>
      </p:sp>
      <p:sp>
        <p:nvSpPr>
          <p:cNvPr id="5" name="Footer Placeholder 4"/>
          <p:cNvSpPr>
            <a:spLocks noGrp="1"/>
          </p:cNvSpPr>
          <p:nvPr>
            <p:ph type="ftr" sz="quarter" idx="11"/>
          </p:nvPr>
        </p:nvSpPr>
        <p:spPr>
          <a:effectLst/>
        </p:spPr>
        <p:txBody>
          <a:bodyPr/>
          <a:lstStyle/>
          <a:p>
            <a:pPr>
              <a:defRPr>
                <a:effectLst/>
              </a:defRPr>
            </a:pPr>
            <a:endParaRPr lang="en-US" dirty="0">
              <a:solidFill>
                <a:prstClr val="black">
                  <a:tint val="75000"/>
                </a:prstClr>
              </a:solidFill>
              <a:effectLst/>
            </a:endParaRPr>
          </a:p>
        </p:txBody>
      </p:sp>
      <p:sp>
        <p:nvSpPr>
          <p:cNvPr id="6" name="Slide Number Placeholder 5"/>
          <p:cNvSpPr>
            <a:spLocks noGrp="1"/>
          </p:cNvSpPr>
          <p:nvPr>
            <p:ph type="sldNum" sz="quarter" idx="12"/>
          </p:nvPr>
        </p:nvSpPr>
        <p:spPr>
          <a:effectLst/>
        </p:spPr>
        <p:txBody>
          <a:bodyPr/>
          <a:lstStyle>
            <a:lvl1pPr>
              <a:defRPr>
                <a:solidFill>
                  <a:schemeClr val="bg1"/>
                </a:solidFill>
                <a:effectLst/>
              </a:defRPr>
            </a:lvl1pPr>
          </a:lstStyle>
          <a:p>
            <a:pPr>
              <a:defRPr>
                <a:effectLst/>
              </a:defRPr>
            </a:pPr>
            <a:fld id="{1AFDC135-2D44-43F4-8EF6-51E1DDE388EB}" type="slidenum">
              <a:rPr lang="en-US" smtClean="0">
                <a:solidFill>
                  <a:prstClr val="white"/>
                </a:solidFill>
                <a:effectLst/>
              </a:rPr>
              <a:pPr>
                <a:defRPr>
                  <a:effectLst/>
                </a:defRPr>
              </a:pPr>
              <a:t>‹#›</a:t>
            </a:fld>
            <a:endParaRPr lang="en-US" dirty="0">
              <a:solidFill>
                <a:prstClr val="white"/>
              </a:solidFill>
              <a:effectLst/>
            </a:endParaRPr>
          </a:p>
        </p:txBody>
      </p:sp>
    </p:spTree>
    <p:extLst>
      <p:ext uri="{BB962C8B-B14F-4D97-AF65-F5344CB8AC3E}">
        <p14:creationId xmlns:p14="http://schemas.microsoft.com/office/powerpoint/2010/main" val="37634049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629841" y="457200"/>
            <a:ext cx="2949178" cy="1600200"/>
          </a:xfrm>
          <a:effectLst/>
        </p:spPr>
        <p:txBody>
          <a:bodyPr anchor="b"/>
          <a:lstStyle>
            <a:lvl1pPr>
              <a:defRPr sz="2400">
                <a:effectLst/>
              </a:defRPr>
            </a:lvl1pPr>
          </a:lstStyle>
          <a:p>
            <a:r>
              <a:rPr lang="en-US">
                <a:effectLst/>
              </a:rPr>
              <a:t>Click to edit Master title style</a:t>
            </a:r>
          </a:p>
        </p:txBody>
      </p:sp>
      <p:sp>
        <p:nvSpPr>
          <p:cNvPr id="3" name="Picture Placeholder 2"/>
          <p:cNvSpPr>
            <a:spLocks noGrp="1"/>
          </p:cNvSpPr>
          <p:nvPr>
            <p:ph type="pic" idx="1"/>
          </p:nvPr>
        </p:nvSpPr>
        <p:spPr>
          <a:xfrm>
            <a:off x="3887391" y="987426"/>
            <a:ext cx="4629150" cy="4873625"/>
          </a:xfrm>
          <a:effectLst/>
        </p:spPr>
        <p:txBody>
          <a:bodyPr rtlCol="0">
            <a:normAutofit/>
          </a:bodyPr>
          <a:lstStyle>
            <a:lvl1pPr marL="0" indent="0">
              <a:buNone/>
              <a:defRPr sz="2400">
                <a:effectLst/>
              </a:defRPr>
            </a:lvl1pPr>
            <a:lvl2pPr marL="342900" indent="0">
              <a:buNone/>
              <a:defRPr sz="2100">
                <a:effectLst/>
              </a:defRPr>
            </a:lvl2pPr>
            <a:lvl3pPr marL="685800" indent="0">
              <a:buNone/>
              <a:defRPr sz="1800">
                <a:effectLst/>
              </a:defRPr>
            </a:lvl3pPr>
            <a:lvl4pPr marL="1028700" indent="0">
              <a:buNone/>
              <a:defRPr sz="1500">
                <a:effectLst/>
              </a:defRPr>
            </a:lvl4pPr>
            <a:lvl5pPr marL="1371600" indent="0">
              <a:buNone/>
              <a:defRPr sz="1500">
                <a:effectLst/>
              </a:defRPr>
            </a:lvl5pPr>
            <a:lvl6pPr marL="1714500" indent="0">
              <a:buNone/>
              <a:defRPr sz="1500">
                <a:effectLst/>
              </a:defRPr>
            </a:lvl6pPr>
            <a:lvl7pPr marL="2057400" indent="0">
              <a:buNone/>
              <a:defRPr sz="1500">
                <a:effectLst/>
              </a:defRPr>
            </a:lvl7pPr>
            <a:lvl8pPr marL="2400300" indent="0">
              <a:buNone/>
              <a:defRPr sz="1500">
                <a:effectLst/>
              </a:defRPr>
            </a:lvl8pPr>
            <a:lvl9pPr marL="2743200" indent="0">
              <a:buNone/>
              <a:defRPr sz="1500">
                <a:effectLst/>
              </a:defRPr>
            </a:lvl9pPr>
          </a:lstStyle>
          <a:p>
            <a:pPr lvl="0"/>
            <a:endParaRPr lang="en-US" noProof="0" dirty="0">
              <a:effectLst/>
            </a:endParaRPr>
          </a:p>
        </p:txBody>
      </p:sp>
      <p:sp>
        <p:nvSpPr>
          <p:cNvPr id="4" name="Text Placeholder 3"/>
          <p:cNvSpPr>
            <a:spLocks noGrp="1"/>
          </p:cNvSpPr>
          <p:nvPr>
            <p:ph type="body" sz="half" idx="2"/>
          </p:nvPr>
        </p:nvSpPr>
        <p:spPr>
          <a:xfrm>
            <a:off x="629841" y="2057400"/>
            <a:ext cx="2949178" cy="3811588"/>
          </a:xfrm>
          <a:effectLst/>
        </p:spPr>
        <p:txBody>
          <a:bodyPr/>
          <a:lstStyle>
            <a:lvl1pPr marL="0" indent="0">
              <a:buNone/>
              <a:defRPr sz="1200">
                <a:effectLst/>
              </a:defRPr>
            </a:lvl1pPr>
            <a:lvl2pPr marL="342900" indent="0">
              <a:buNone/>
              <a:defRPr sz="1050">
                <a:effectLst/>
              </a:defRPr>
            </a:lvl2pPr>
            <a:lvl3pPr marL="685800" indent="0">
              <a:buNone/>
              <a:defRPr sz="900">
                <a:effectLst/>
              </a:defRPr>
            </a:lvl3pPr>
            <a:lvl4pPr marL="1028700" indent="0">
              <a:buNone/>
              <a:defRPr sz="750">
                <a:effectLst/>
              </a:defRPr>
            </a:lvl4pPr>
            <a:lvl5pPr marL="1371600" indent="0">
              <a:buNone/>
              <a:defRPr sz="750">
                <a:effectLst/>
              </a:defRPr>
            </a:lvl5pPr>
            <a:lvl6pPr marL="1714500" indent="0">
              <a:buNone/>
              <a:defRPr sz="750">
                <a:effectLst/>
              </a:defRPr>
            </a:lvl6pPr>
            <a:lvl7pPr marL="2057400" indent="0">
              <a:buNone/>
              <a:defRPr sz="750">
                <a:effectLst/>
              </a:defRPr>
            </a:lvl7pPr>
            <a:lvl8pPr marL="2400300" indent="0">
              <a:buNone/>
              <a:defRPr sz="750">
                <a:effectLst/>
              </a:defRPr>
            </a:lvl8pPr>
            <a:lvl9pPr marL="2743200" indent="0">
              <a:buNone/>
              <a:defRPr sz="750">
                <a:effectLst/>
              </a:defRPr>
            </a:lvl9pPr>
          </a:lstStyle>
          <a:p>
            <a:pPr lvl="0"/>
            <a:r>
              <a:rPr lang="en-US">
                <a:effectLst/>
              </a:rPr>
              <a:t>Click to edit Master text styles</a:t>
            </a:r>
          </a:p>
        </p:txBody>
      </p:sp>
      <p:sp>
        <p:nvSpPr>
          <p:cNvPr id="5" name="Date Placeholder 4"/>
          <p:cNvSpPr>
            <a:spLocks noGrp="1"/>
          </p:cNvSpPr>
          <p:nvPr>
            <p:ph type="dt" sz="half" idx="10"/>
          </p:nvPr>
        </p:nvSpPr>
        <p:spPr>
          <a:effectLst/>
        </p:spPr>
        <p:txBody>
          <a:bodyPr/>
          <a:lstStyle>
            <a:lvl1pPr defTabSz="914400">
              <a:defRPr>
                <a:effectLst/>
              </a:defRPr>
            </a:lvl1pPr>
          </a:lstStyle>
          <a:p>
            <a:pPr>
              <a:defRPr>
                <a:effectLst/>
              </a:defRPr>
            </a:pPr>
            <a:fld id="{45237DE1-BA28-4A9B-9B23-1CBA1251BD90}" type="datetime1">
              <a:rPr lang="en-US">
                <a:effectLst/>
              </a:rPr>
              <a:pPr>
                <a:defRPr>
                  <a:effectLst/>
                </a:defRPr>
              </a:pPr>
              <a:t>8/30/2018</a:t>
            </a:fld>
            <a:endParaRPr lang="en-US" dirty="0">
              <a:effectLst/>
            </a:endParaRPr>
          </a:p>
        </p:txBody>
      </p:sp>
      <p:sp>
        <p:nvSpPr>
          <p:cNvPr id="6" name="Footer Placeholder 5"/>
          <p:cNvSpPr>
            <a:spLocks noGrp="1"/>
          </p:cNvSpPr>
          <p:nvPr>
            <p:ph type="ftr" sz="quarter" idx="11"/>
          </p:nvPr>
        </p:nvSpPr>
        <p:spPr>
          <a:effectLst/>
        </p:spPr>
        <p:txBody>
          <a:bodyPr/>
          <a:lstStyle>
            <a:lvl1pPr defTabSz="914400">
              <a:defRPr>
                <a:effectLst/>
              </a:defRPr>
            </a:lvl1pPr>
          </a:lstStyle>
          <a:p>
            <a:pPr>
              <a:defRPr>
                <a:effectLst/>
              </a:defRPr>
            </a:pPr>
            <a:endParaRPr lang="en-US" dirty="0">
              <a:effectLst/>
            </a:endParaRPr>
          </a:p>
        </p:txBody>
      </p:sp>
      <p:sp>
        <p:nvSpPr>
          <p:cNvPr id="7" name="Slide Number Placeholder 6"/>
          <p:cNvSpPr>
            <a:spLocks noGrp="1"/>
          </p:cNvSpPr>
          <p:nvPr>
            <p:ph type="sldNum" sz="quarter" idx="12"/>
          </p:nvPr>
        </p:nvSpPr>
        <p:spPr>
          <a:effectLst/>
        </p:spPr>
        <p:txBody>
          <a:bodyPr/>
          <a:lstStyle>
            <a:lvl1pPr defTabSz="914400">
              <a:defRPr>
                <a:effectLst/>
              </a:defRPr>
            </a:lvl1pPr>
          </a:lstStyle>
          <a:p>
            <a:pPr>
              <a:defRPr>
                <a:effectLst/>
              </a:defRPr>
            </a:pPr>
            <a:fld id="{A8AE08F7-468F-4C6E-B703-D3B597CB4694}" type="slidenum">
              <a:rPr lang="en-US">
                <a:effectLst/>
              </a:rPr>
              <a:pPr>
                <a:defRPr>
                  <a:effectLst/>
                </a:defRPr>
              </a:pPr>
              <a:t>‹#›</a:t>
            </a:fld>
            <a:endParaRPr lang="en-US" dirty="0">
              <a:effectLst/>
            </a:endParaRPr>
          </a:p>
        </p:txBody>
      </p:sp>
    </p:spTree>
    <p:extLst>
      <p:ext uri="{BB962C8B-B14F-4D97-AF65-F5344CB8AC3E}">
        <p14:creationId xmlns:p14="http://schemas.microsoft.com/office/powerpoint/2010/main" val="239426814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a:effectLst/>
              </a:rPr>
              <a:t>Click to edit Master title style</a:t>
            </a:r>
          </a:p>
        </p:txBody>
      </p:sp>
      <p:sp>
        <p:nvSpPr>
          <p:cNvPr id="3" name="Vertical Text Placeholder 2"/>
          <p:cNvSpPr>
            <a:spLocks noGrp="1"/>
          </p:cNvSpPr>
          <p:nvPr>
            <p:ph type="body" orient="vert" idx="1"/>
          </p:nvPr>
        </p:nvSpPr>
        <p:spPr>
          <a:effectLst/>
        </p:spPr>
        <p:txBody>
          <a:bodyPr vert="eaVert"/>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nvPr>
        </p:nvSpPr>
        <p:spPr>
          <a:effectLst/>
        </p:spPr>
        <p:txBody>
          <a:bodyPr/>
          <a:lstStyle>
            <a:lvl1pPr defTabSz="914400">
              <a:defRPr>
                <a:effectLst/>
              </a:defRPr>
            </a:lvl1pPr>
          </a:lstStyle>
          <a:p>
            <a:pPr>
              <a:defRPr>
                <a:effectLst/>
              </a:defRPr>
            </a:pPr>
            <a:fld id="{E9B99CAF-12AC-4746-85AF-0C8E5E6BE5E6}" type="datetime1">
              <a:rPr lang="en-US">
                <a:effectLst/>
              </a:rPr>
              <a:pPr>
                <a:defRPr>
                  <a:effectLst/>
                </a:defRPr>
              </a:pPr>
              <a:t>8/30/2018</a:t>
            </a:fld>
            <a:endParaRPr lang="en-US" dirty="0">
              <a:effectLst/>
            </a:endParaRPr>
          </a:p>
        </p:txBody>
      </p:sp>
      <p:sp>
        <p:nvSpPr>
          <p:cNvPr id="5" name="Footer Placeholder 4"/>
          <p:cNvSpPr>
            <a:spLocks noGrp="1"/>
          </p:cNvSpPr>
          <p:nvPr>
            <p:ph type="ftr" sz="quarter" idx="11"/>
          </p:nvPr>
        </p:nvSpPr>
        <p:spPr>
          <a:effectLst/>
        </p:spPr>
        <p:txBody>
          <a:bodyPr/>
          <a:lstStyle>
            <a:lvl1pPr defTabSz="914400">
              <a:defRPr>
                <a:effectLst/>
              </a:defRPr>
            </a:lvl1pPr>
          </a:lstStyle>
          <a:p>
            <a:pPr>
              <a:defRPr>
                <a:effectLst/>
              </a:defRPr>
            </a:pPr>
            <a:endParaRPr lang="en-US" dirty="0">
              <a:effectLst/>
            </a:endParaRPr>
          </a:p>
        </p:txBody>
      </p:sp>
      <p:sp>
        <p:nvSpPr>
          <p:cNvPr id="6" name="Slide Number Placeholder 5"/>
          <p:cNvSpPr>
            <a:spLocks noGrp="1"/>
          </p:cNvSpPr>
          <p:nvPr>
            <p:ph type="sldNum" sz="quarter" idx="12"/>
          </p:nvPr>
        </p:nvSpPr>
        <p:spPr>
          <a:effectLst/>
        </p:spPr>
        <p:txBody>
          <a:bodyPr/>
          <a:lstStyle>
            <a:lvl1pPr defTabSz="914400">
              <a:defRPr>
                <a:effectLst/>
              </a:defRPr>
            </a:lvl1pPr>
          </a:lstStyle>
          <a:p>
            <a:pPr>
              <a:defRPr>
                <a:effectLst/>
              </a:defRPr>
            </a:pPr>
            <a:fld id="{D54DDF34-1EE7-49AC-977E-0C2F69105D4C}" type="slidenum">
              <a:rPr lang="en-US">
                <a:effectLst/>
              </a:rPr>
              <a:pPr>
                <a:defRPr>
                  <a:effectLst/>
                </a:defRPr>
              </a:pPr>
              <a:t>‹#›</a:t>
            </a:fld>
            <a:endParaRPr lang="en-US" dirty="0">
              <a:effectLst/>
            </a:endParaRPr>
          </a:p>
        </p:txBody>
      </p:sp>
    </p:spTree>
    <p:extLst>
      <p:ext uri="{BB962C8B-B14F-4D97-AF65-F5344CB8AC3E}">
        <p14:creationId xmlns:p14="http://schemas.microsoft.com/office/powerpoint/2010/main" val="419022492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a:effectLst/>
      </p:grpSpPr>
      <p:sp>
        <p:nvSpPr>
          <p:cNvPr id="2" name="Vertical Title 1"/>
          <p:cNvSpPr>
            <a:spLocks noGrp="1"/>
          </p:cNvSpPr>
          <p:nvPr>
            <p:ph type="title" orient="vert"/>
          </p:nvPr>
        </p:nvSpPr>
        <p:spPr>
          <a:xfrm>
            <a:off x="6543675" y="365125"/>
            <a:ext cx="1971675" cy="5811838"/>
          </a:xfrm>
          <a:effectLst/>
        </p:spPr>
        <p:txBody>
          <a:bodyPr vert="eaVert"/>
          <a:lstStyle/>
          <a:p>
            <a:r>
              <a:rPr lang="en-US">
                <a:effectLst/>
              </a:rPr>
              <a:t>Click to edit Master title style</a:t>
            </a:r>
          </a:p>
        </p:txBody>
      </p:sp>
      <p:sp>
        <p:nvSpPr>
          <p:cNvPr id="3" name="Vertical Text Placeholder 2"/>
          <p:cNvSpPr>
            <a:spLocks noGrp="1"/>
          </p:cNvSpPr>
          <p:nvPr>
            <p:ph type="body" orient="vert" idx="1"/>
          </p:nvPr>
        </p:nvSpPr>
        <p:spPr>
          <a:xfrm>
            <a:off x="628650" y="365125"/>
            <a:ext cx="5800725" cy="5811838"/>
          </a:xfrm>
          <a:effectLst/>
        </p:spPr>
        <p:txBody>
          <a:bodyPr vert="eaVert"/>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nvPr>
        </p:nvSpPr>
        <p:spPr>
          <a:effectLst/>
        </p:spPr>
        <p:txBody>
          <a:bodyPr/>
          <a:lstStyle>
            <a:lvl1pPr defTabSz="914400">
              <a:defRPr>
                <a:effectLst/>
              </a:defRPr>
            </a:lvl1pPr>
          </a:lstStyle>
          <a:p>
            <a:pPr>
              <a:defRPr>
                <a:effectLst/>
              </a:defRPr>
            </a:pPr>
            <a:fld id="{98BF31B0-E4DA-46D0-9CD7-01647526BB81}" type="datetime1">
              <a:rPr lang="en-US">
                <a:effectLst/>
              </a:rPr>
              <a:pPr>
                <a:defRPr>
                  <a:effectLst/>
                </a:defRPr>
              </a:pPr>
              <a:t>8/30/2018</a:t>
            </a:fld>
            <a:endParaRPr lang="en-US" dirty="0">
              <a:effectLst/>
            </a:endParaRPr>
          </a:p>
        </p:txBody>
      </p:sp>
      <p:sp>
        <p:nvSpPr>
          <p:cNvPr id="5" name="Footer Placeholder 4"/>
          <p:cNvSpPr>
            <a:spLocks noGrp="1"/>
          </p:cNvSpPr>
          <p:nvPr>
            <p:ph type="ftr" sz="quarter" idx="11"/>
          </p:nvPr>
        </p:nvSpPr>
        <p:spPr>
          <a:effectLst/>
        </p:spPr>
        <p:txBody>
          <a:bodyPr/>
          <a:lstStyle>
            <a:lvl1pPr defTabSz="914400">
              <a:defRPr>
                <a:effectLst/>
              </a:defRPr>
            </a:lvl1pPr>
          </a:lstStyle>
          <a:p>
            <a:pPr>
              <a:defRPr>
                <a:effectLst/>
              </a:defRPr>
            </a:pPr>
            <a:endParaRPr lang="en-US" dirty="0">
              <a:effectLst/>
            </a:endParaRPr>
          </a:p>
        </p:txBody>
      </p:sp>
      <p:sp>
        <p:nvSpPr>
          <p:cNvPr id="6" name="Slide Number Placeholder 5"/>
          <p:cNvSpPr>
            <a:spLocks noGrp="1"/>
          </p:cNvSpPr>
          <p:nvPr>
            <p:ph type="sldNum" sz="quarter" idx="12"/>
          </p:nvPr>
        </p:nvSpPr>
        <p:spPr>
          <a:effectLst/>
        </p:spPr>
        <p:txBody>
          <a:bodyPr/>
          <a:lstStyle>
            <a:lvl1pPr defTabSz="914400">
              <a:defRPr>
                <a:effectLst/>
              </a:defRPr>
            </a:lvl1pPr>
          </a:lstStyle>
          <a:p>
            <a:pPr>
              <a:defRPr>
                <a:effectLst/>
              </a:defRPr>
            </a:pPr>
            <a:fld id="{3E919882-C28D-4940-A88A-3855E5801CD7}" type="slidenum">
              <a:rPr lang="en-US">
                <a:effectLst/>
              </a:rPr>
              <a:pPr>
                <a:defRPr>
                  <a:effectLst/>
                </a:defRPr>
              </a:pPr>
              <a:t>‹#›</a:t>
            </a:fld>
            <a:endParaRPr lang="en-US" dirty="0">
              <a:effectLst/>
            </a:endParaRPr>
          </a:p>
        </p:txBody>
      </p:sp>
    </p:spTree>
    <p:extLst>
      <p:ext uri="{BB962C8B-B14F-4D97-AF65-F5344CB8AC3E}">
        <p14:creationId xmlns:p14="http://schemas.microsoft.com/office/powerpoint/2010/main" val="92273803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a:effectLst/>
      </p:grpSpPr>
      <p:sp>
        <p:nvSpPr>
          <p:cNvPr id="2" name="Content Placeholder 1"/>
          <p:cNvSpPr>
            <a:spLocks noGrp="1"/>
          </p:cNvSpPr>
          <p:nvPr>
            <p:ph/>
          </p:nvPr>
        </p:nvSpPr>
        <p:spPr>
          <a:xfrm>
            <a:off x="457200" y="274638"/>
            <a:ext cx="8229600" cy="5851525"/>
          </a:xfrm>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3" name="Date Placeholder 2"/>
          <p:cNvSpPr>
            <a:spLocks noGrp="1"/>
          </p:cNvSpPr>
          <p:nvPr>
            <p:ph type="dt" sz="half" idx="10"/>
          </p:nvPr>
        </p:nvSpPr>
        <p:spPr>
          <a:xfrm>
            <a:off x="457200" y="6245225"/>
            <a:ext cx="2133600" cy="476250"/>
          </a:xfrm>
          <a:effectLst/>
        </p:spPr>
        <p:txBody>
          <a:bodyPr/>
          <a:lstStyle>
            <a:lvl1pPr defTabSz="914400">
              <a:defRPr>
                <a:effectLst/>
              </a:defRPr>
            </a:lvl1pPr>
          </a:lstStyle>
          <a:p>
            <a:pPr>
              <a:defRPr>
                <a:effectLst/>
              </a:defRPr>
            </a:pPr>
            <a:fld id="{CA86A26B-33B8-42F3-BAF2-BF13457A5D88}" type="datetime1">
              <a:rPr lang="en-US" altLang="en-US">
                <a:effectLst/>
              </a:rPr>
              <a:pPr>
                <a:defRPr>
                  <a:effectLst/>
                </a:defRPr>
              </a:pPr>
              <a:t>8/30/2018</a:t>
            </a:fld>
            <a:endParaRPr lang="en-US" altLang="en-US" dirty="0">
              <a:effectLst/>
            </a:endParaRPr>
          </a:p>
        </p:txBody>
      </p:sp>
      <p:sp>
        <p:nvSpPr>
          <p:cNvPr id="4" name="Footer Placeholder 3"/>
          <p:cNvSpPr>
            <a:spLocks noGrp="1"/>
          </p:cNvSpPr>
          <p:nvPr>
            <p:ph type="ftr" sz="quarter" idx="11"/>
          </p:nvPr>
        </p:nvSpPr>
        <p:spPr>
          <a:xfrm>
            <a:off x="3124200" y="6245225"/>
            <a:ext cx="2895600" cy="476250"/>
          </a:xfrm>
          <a:effectLst/>
        </p:spPr>
        <p:txBody>
          <a:bodyPr/>
          <a:lstStyle>
            <a:lvl1pPr defTabSz="914400">
              <a:defRPr>
                <a:effectLst/>
              </a:defRPr>
            </a:lvl1pPr>
          </a:lstStyle>
          <a:p>
            <a:pPr>
              <a:defRPr>
                <a:effectLst/>
              </a:defRPr>
            </a:pPr>
            <a:endParaRPr lang="en-US" altLang="en-US" dirty="0">
              <a:effectLst/>
            </a:endParaRPr>
          </a:p>
        </p:txBody>
      </p:sp>
      <p:sp>
        <p:nvSpPr>
          <p:cNvPr id="5" name="Slide Number Placeholder 4"/>
          <p:cNvSpPr>
            <a:spLocks noGrp="1"/>
          </p:cNvSpPr>
          <p:nvPr>
            <p:ph type="sldNum" sz="quarter" idx="12"/>
          </p:nvPr>
        </p:nvSpPr>
        <p:spPr>
          <a:xfrm>
            <a:off x="6553200" y="6245225"/>
            <a:ext cx="2133600" cy="476250"/>
          </a:xfrm>
          <a:effectLst/>
        </p:spPr>
        <p:txBody>
          <a:bodyPr/>
          <a:lstStyle>
            <a:lvl1pPr defTabSz="914400">
              <a:defRPr>
                <a:effectLst/>
              </a:defRPr>
            </a:lvl1pPr>
          </a:lstStyle>
          <a:p>
            <a:pPr>
              <a:defRPr>
                <a:effectLst/>
              </a:defRPr>
            </a:pPr>
            <a:fld id="{C99CE8D6-2DFA-4B91-A6F9-AB69E7CD8D0F}" type="slidenum">
              <a:rPr lang="en-US" altLang="en-US">
                <a:effectLst/>
              </a:rPr>
              <a:pPr>
                <a:defRPr>
                  <a:effectLst/>
                </a:defRPr>
              </a:pPr>
              <a:t>‹#›</a:t>
            </a:fld>
            <a:endParaRPr lang="en-US" altLang="en-US" dirty="0">
              <a:effectLst/>
            </a:endParaRPr>
          </a:p>
        </p:txBody>
      </p:sp>
    </p:spTree>
    <p:extLst>
      <p:ext uri="{BB962C8B-B14F-4D97-AF65-F5344CB8AC3E}">
        <p14:creationId xmlns:p14="http://schemas.microsoft.com/office/powerpoint/2010/main" val="143953740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a:effectLst/>
      </p:grpSpPr>
      <p:sp>
        <p:nvSpPr>
          <p:cNvPr id="2" name="Title 1"/>
          <p:cNvSpPr>
            <a:spLocks noGrp="1"/>
          </p:cNvSpPr>
          <p:nvPr>
            <p:ph type="title"/>
          </p:nvPr>
        </p:nvSpPr>
        <p:spPr>
          <a:xfrm>
            <a:off x="685800" y="381000"/>
            <a:ext cx="7772400" cy="1143000"/>
          </a:xfrm>
          <a:effectLst/>
        </p:spPr>
        <p:txBody>
          <a:bodyPr/>
          <a:lstStyle/>
          <a:p>
            <a:r>
              <a:rPr lang="en-US">
                <a:effectLst/>
              </a:rPr>
              <a:t>Click to edit Master title style</a:t>
            </a:r>
          </a:p>
        </p:txBody>
      </p:sp>
      <p:sp>
        <p:nvSpPr>
          <p:cNvPr id="3" name="Text Placeholder 2"/>
          <p:cNvSpPr>
            <a:spLocks noGrp="1"/>
          </p:cNvSpPr>
          <p:nvPr>
            <p:ph type="body" sz="half" idx="1"/>
          </p:nvPr>
        </p:nvSpPr>
        <p:spPr>
          <a:xfrm>
            <a:off x="685800" y="2057400"/>
            <a:ext cx="3810000" cy="4114800"/>
          </a:xfrm>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Content Placeholder 3"/>
          <p:cNvSpPr>
            <a:spLocks noGrp="1"/>
          </p:cNvSpPr>
          <p:nvPr>
            <p:ph sz="quarter" idx="2"/>
          </p:nvPr>
        </p:nvSpPr>
        <p:spPr>
          <a:xfrm>
            <a:off x="4648200" y="2057400"/>
            <a:ext cx="3810000" cy="1981200"/>
          </a:xfrm>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Content Placeholder 4"/>
          <p:cNvSpPr>
            <a:spLocks noGrp="1"/>
          </p:cNvSpPr>
          <p:nvPr>
            <p:ph sz="quarter" idx="3"/>
          </p:nvPr>
        </p:nvSpPr>
        <p:spPr>
          <a:xfrm>
            <a:off x="4648200" y="4191000"/>
            <a:ext cx="3810000" cy="1981200"/>
          </a:xfrm>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6" name="Rectangle 9"/>
          <p:cNvSpPr>
            <a:spLocks noGrp="1" noChangeArrowheads="1"/>
          </p:cNvSpPr>
          <p:nvPr>
            <p:ph type="dt" sz="half" idx="10"/>
          </p:nvPr>
        </p:nvSpPr>
        <p:spPr>
          <a:effectLst/>
        </p:spPr>
        <p:txBody>
          <a:bodyPr/>
          <a:lstStyle>
            <a:lvl1pPr defTabSz="914400">
              <a:defRPr>
                <a:effectLst/>
              </a:defRPr>
            </a:lvl1pPr>
          </a:lstStyle>
          <a:p>
            <a:pPr>
              <a:defRPr>
                <a:effectLst/>
              </a:defRPr>
            </a:pPr>
            <a:fld id="{ED351387-810B-4622-B558-D67E11E9D209}" type="datetime1">
              <a:rPr lang="en-US">
                <a:effectLst/>
              </a:rPr>
              <a:pPr>
                <a:defRPr>
                  <a:effectLst/>
                </a:defRPr>
              </a:pPr>
              <a:t>8/30/2018</a:t>
            </a:fld>
            <a:endParaRPr lang="en-US" dirty="0">
              <a:effectLst/>
            </a:endParaRPr>
          </a:p>
        </p:txBody>
      </p:sp>
      <p:sp>
        <p:nvSpPr>
          <p:cNvPr id="7" name="Rectangle 10"/>
          <p:cNvSpPr>
            <a:spLocks noGrp="1" noChangeArrowheads="1"/>
          </p:cNvSpPr>
          <p:nvPr>
            <p:ph type="ftr" sz="quarter" idx="11"/>
          </p:nvPr>
        </p:nvSpPr>
        <p:spPr>
          <a:effectLst/>
        </p:spPr>
        <p:txBody>
          <a:bodyPr/>
          <a:lstStyle>
            <a:lvl1pPr defTabSz="914400">
              <a:defRPr>
                <a:effectLst/>
              </a:defRPr>
            </a:lvl1pPr>
          </a:lstStyle>
          <a:p>
            <a:pPr>
              <a:defRPr>
                <a:effectLst/>
              </a:defRPr>
            </a:pPr>
            <a:endParaRPr lang="en-US" dirty="0">
              <a:effectLst/>
            </a:endParaRPr>
          </a:p>
        </p:txBody>
      </p:sp>
      <p:sp>
        <p:nvSpPr>
          <p:cNvPr id="8" name="Rectangle 11"/>
          <p:cNvSpPr>
            <a:spLocks noGrp="1" noChangeArrowheads="1"/>
          </p:cNvSpPr>
          <p:nvPr>
            <p:ph type="sldNum" sz="quarter" idx="12"/>
          </p:nvPr>
        </p:nvSpPr>
        <p:spPr>
          <a:effectLst/>
        </p:spPr>
        <p:txBody>
          <a:bodyPr/>
          <a:lstStyle>
            <a:lvl1pPr defTabSz="914400">
              <a:defRPr>
                <a:effectLst/>
              </a:defRPr>
            </a:lvl1pPr>
          </a:lstStyle>
          <a:p>
            <a:pPr>
              <a:defRPr>
                <a:effectLst/>
              </a:defRPr>
            </a:pPr>
            <a:endParaRPr lang="en-US" dirty="0">
              <a:effectLst/>
            </a:endParaRPr>
          </a:p>
        </p:txBody>
      </p:sp>
    </p:spTree>
    <p:extLst>
      <p:ext uri="{BB962C8B-B14F-4D97-AF65-F5344CB8AC3E}">
        <p14:creationId xmlns:p14="http://schemas.microsoft.com/office/powerpoint/2010/main" val="100114389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a:effectLst/>
      </p:grpSpPr>
      <p:sp>
        <p:nvSpPr>
          <p:cNvPr id="2" name="Title 1"/>
          <p:cNvSpPr>
            <a:spLocks noGrp="1"/>
          </p:cNvSpPr>
          <p:nvPr>
            <p:ph type="title"/>
          </p:nvPr>
        </p:nvSpPr>
        <p:spPr>
          <a:xfrm>
            <a:off x="685800" y="381000"/>
            <a:ext cx="7772400" cy="1143000"/>
          </a:xfrm>
          <a:effectLst/>
        </p:spPr>
        <p:txBody>
          <a:bodyPr/>
          <a:lstStyle/>
          <a:p>
            <a:r>
              <a:rPr lang="en-US">
                <a:effectLst/>
              </a:rPr>
              <a:t>Click to edit Master title style</a:t>
            </a:r>
          </a:p>
        </p:txBody>
      </p:sp>
      <p:sp>
        <p:nvSpPr>
          <p:cNvPr id="3" name="Content Placeholder 2"/>
          <p:cNvSpPr>
            <a:spLocks noGrp="1"/>
          </p:cNvSpPr>
          <p:nvPr>
            <p:ph sz="half" idx="1"/>
          </p:nvPr>
        </p:nvSpPr>
        <p:spPr>
          <a:xfrm>
            <a:off x="685800" y="2057400"/>
            <a:ext cx="3810000" cy="4114800"/>
          </a:xfrm>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Text Placeholder 3"/>
          <p:cNvSpPr>
            <a:spLocks noGrp="1"/>
          </p:cNvSpPr>
          <p:nvPr>
            <p:ph type="body" sz="half" idx="2"/>
          </p:nvPr>
        </p:nvSpPr>
        <p:spPr>
          <a:xfrm>
            <a:off x="4648200" y="2057400"/>
            <a:ext cx="3810000" cy="4114800"/>
          </a:xfrm>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Rectangle 9"/>
          <p:cNvSpPr>
            <a:spLocks noGrp="1" noChangeArrowheads="1"/>
          </p:cNvSpPr>
          <p:nvPr>
            <p:ph type="dt" sz="half" idx="10"/>
          </p:nvPr>
        </p:nvSpPr>
        <p:spPr>
          <a:effectLst/>
        </p:spPr>
        <p:txBody>
          <a:bodyPr/>
          <a:lstStyle>
            <a:lvl1pPr defTabSz="914400">
              <a:defRPr>
                <a:effectLst/>
              </a:defRPr>
            </a:lvl1pPr>
          </a:lstStyle>
          <a:p>
            <a:pPr>
              <a:defRPr>
                <a:effectLst/>
              </a:defRPr>
            </a:pPr>
            <a:fld id="{DEAC5D22-FFD5-435B-8A04-8E4D474A9A86}" type="datetime1">
              <a:rPr lang="en-US">
                <a:effectLst/>
              </a:rPr>
              <a:pPr>
                <a:defRPr>
                  <a:effectLst/>
                </a:defRPr>
              </a:pPr>
              <a:t>8/30/2018</a:t>
            </a:fld>
            <a:endParaRPr lang="en-US" dirty="0">
              <a:effectLst/>
            </a:endParaRPr>
          </a:p>
        </p:txBody>
      </p:sp>
      <p:sp>
        <p:nvSpPr>
          <p:cNvPr id="6" name="Rectangle 10"/>
          <p:cNvSpPr>
            <a:spLocks noGrp="1" noChangeArrowheads="1"/>
          </p:cNvSpPr>
          <p:nvPr>
            <p:ph type="ftr" sz="quarter" idx="11"/>
          </p:nvPr>
        </p:nvSpPr>
        <p:spPr>
          <a:effectLst/>
        </p:spPr>
        <p:txBody>
          <a:bodyPr/>
          <a:lstStyle>
            <a:lvl1pPr defTabSz="914400">
              <a:defRPr>
                <a:effectLst/>
              </a:defRPr>
            </a:lvl1pPr>
          </a:lstStyle>
          <a:p>
            <a:pPr>
              <a:defRPr>
                <a:effectLst/>
              </a:defRPr>
            </a:pPr>
            <a:endParaRPr lang="en-US" dirty="0">
              <a:effectLst/>
            </a:endParaRPr>
          </a:p>
        </p:txBody>
      </p:sp>
      <p:sp>
        <p:nvSpPr>
          <p:cNvPr id="7" name="Rectangle 11"/>
          <p:cNvSpPr>
            <a:spLocks noGrp="1" noChangeArrowheads="1"/>
          </p:cNvSpPr>
          <p:nvPr>
            <p:ph type="sldNum" sz="quarter" idx="12"/>
          </p:nvPr>
        </p:nvSpPr>
        <p:spPr>
          <a:effectLst/>
        </p:spPr>
        <p:txBody>
          <a:bodyPr/>
          <a:lstStyle>
            <a:lvl1pPr defTabSz="914400">
              <a:defRPr>
                <a:effectLst/>
              </a:defRPr>
            </a:lvl1pPr>
          </a:lstStyle>
          <a:p>
            <a:pPr>
              <a:defRPr>
                <a:effectLst/>
              </a:defRPr>
            </a:pPr>
            <a:endParaRPr lang="en-US" dirty="0">
              <a:effectLst/>
            </a:endParaRPr>
          </a:p>
        </p:txBody>
      </p:sp>
    </p:spTree>
    <p:extLst>
      <p:ext uri="{BB962C8B-B14F-4D97-AF65-F5344CB8AC3E}">
        <p14:creationId xmlns:p14="http://schemas.microsoft.com/office/powerpoint/2010/main" val="224796837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a:effectLst/>
      </p:grpSpPr>
      <p:sp>
        <p:nvSpPr>
          <p:cNvPr id="2" name="Title 1"/>
          <p:cNvSpPr>
            <a:spLocks noGrp="1"/>
          </p:cNvSpPr>
          <p:nvPr>
            <p:ph type="title"/>
          </p:nvPr>
        </p:nvSpPr>
        <p:spPr>
          <a:xfrm>
            <a:off x="914703" y="278309"/>
            <a:ext cx="7772702" cy="1143000"/>
          </a:xfrm>
          <a:effectLst/>
        </p:spPr>
        <p:txBody>
          <a:bodyPr/>
          <a:lstStyle/>
          <a:p>
            <a:r>
              <a:rPr lang="en-US">
                <a:effectLst/>
              </a:rPr>
              <a:t>Click to edit Master title style</a:t>
            </a:r>
          </a:p>
        </p:txBody>
      </p:sp>
      <p:sp>
        <p:nvSpPr>
          <p:cNvPr id="3" name="Text Placeholder 2"/>
          <p:cNvSpPr>
            <a:spLocks noGrp="1"/>
          </p:cNvSpPr>
          <p:nvPr>
            <p:ph type="body" sz="half" idx="1"/>
          </p:nvPr>
        </p:nvSpPr>
        <p:spPr>
          <a:xfrm>
            <a:off x="914703" y="1599903"/>
            <a:ext cx="3813024" cy="4530328"/>
          </a:xfrm>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ClipArt Placeholder 3"/>
          <p:cNvSpPr>
            <a:spLocks noGrp="1"/>
          </p:cNvSpPr>
          <p:nvPr>
            <p:ph type="clipArt" sz="half" idx="2"/>
          </p:nvPr>
        </p:nvSpPr>
        <p:spPr>
          <a:xfrm>
            <a:off x="4872870" y="1599903"/>
            <a:ext cx="3814535" cy="4530328"/>
          </a:xfrm>
          <a:effectLst/>
        </p:spPr>
        <p:txBody>
          <a:bodyPr/>
          <a:lstStyle/>
          <a:p>
            <a:pPr lvl="0"/>
            <a:endParaRPr lang="en-US" noProof="0" dirty="0">
              <a:effectLst/>
            </a:endParaRPr>
          </a:p>
        </p:txBody>
      </p:sp>
      <p:sp>
        <p:nvSpPr>
          <p:cNvPr id="5" name="Rectangle 9"/>
          <p:cNvSpPr>
            <a:spLocks noGrp="1" noChangeArrowheads="1"/>
          </p:cNvSpPr>
          <p:nvPr>
            <p:ph type="dt" sz="half" idx="10"/>
          </p:nvPr>
        </p:nvSpPr>
        <p:spPr>
          <a:effectLst/>
        </p:spPr>
        <p:txBody>
          <a:bodyPr/>
          <a:lstStyle>
            <a:lvl1pPr>
              <a:defRPr>
                <a:effectLst/>
              </a:defRPr>
            </a:lvl1pPr>
          </a:lstStyle>
          <a:p>
            <a:endParaRPr lang="en-US" dirty="0">
              <a:effectLst/>
            </a:endParaRPr>
          </a:p>
        </p:txBody>
      </p:sp>
      <p:sp>
        <p:nvSpPr>
          <p:cNvPr id="6" name="Rectangle 10"/>
          <p:cNvSpPr>
            <a:spLocks noGrp="1" noChangeArrowheads="1"/>
          </p:cNvSpPr>
          <p:nvPr>
            <p:ph type="ftr" sz="quarter" idx="11"/>
          </p:nvPr>
        </p:nvSpPr>
        <p:spPr>
          <a:effectLst/>
        </p:spPr>
        <p:txBody>
          <a:bodyPr/>
          <a:lstStyle>
            <a:lvl1pPr>
              <a:defRPr>
                <a:effectLst/>
              </a:defRPr>
            </a:lvl1pPr>
          </a:lstStyle>
          <a:p>
            <a:endParaRPr lang="en-US" dirty="0">
              <a:effectLst/>
            </a:endParaRPr>
          </a:p>
        </p:txBody>
      </p:sp>
      <p:sp>
        <p:nvSpPr>
          <p:cNvPr id="7" name="Rectangle 11"/>
          <p:cNvSpPr>
            <a:spLocks noGrp="1" noChangeArrowheads="1"/>
          </p:cNvSpPr>
          <p:nvPr>
            <p:ph type="sldNum" sz="quarter" idx="12"/>
          </p:nvPr>
        </p:nvSpPr>
        <p:spPr>
          <a:effectLst/>
        </p:spPr>
        <p:txBody>
          <a:bodyPr/>
          <a:lstStyle>
            <a:lvl1pPr>
              <a:defRPr>
                <a:effectLst/>
              </a:defRPr>
            </a:lvl1pPr>
          </a:lstStyle>
          <a:p>
            <a:fld id="{790917F2-D2F7-49E7-9912-71168793046C}" type="slidenum">
              <a:rPr lang="en-US">
                <a:effectLst/>
              </a:rPr>
              <a:t>‹#›</a:t>
            </a:fld>
            <a:endParaRPr lang="en-US" dirty="0">
              <a:effectLst/>
            </a:endParaRPr>
          </a:p>
        </p:txBody>
      </p:sp>
    </p:spTree>
    <p:extLst>
      <p:ext uri="{BB962C8B-B14F-4D97-AF65-F5344CB8AC3E}">
        <p14:creationId xmlns:p14="http://schemas.microsoft.com/office/powerpoint/2010/main" val="353247777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a:effectLst/>
      </p:grpSpPr>
      <p:sp>
        <p:nvSpPr>
          <p:cNvPr id="2" name="Title 1"/>
          <p:cNvSpPr>
            <a:spLocks noGrp="1"/>
          </p:cNvSpPr>
          <p:nvPr>
            <p:ph type="ctrTitle"/>
          </p:nvPr>
        </p:nvSpPr>
        <p:spPr>
          <a:xfrm>
            <a:off x="685800" y="2130425"/>
            <a:ext cx="7772400" cy="1470025"/>
          </a:xfrm>
          <a:effectLst/>
        </p:spPr>
        <p:txBody>
          <a:bodyPr/>
          <a:lstStyle/>
          <a:p>
            <a:r>
              <a:rPr lang="en-US">
                <a:effectLst/>
              </a:rPr>
              <a:t>Click to edit Master title style</a:t>
            </a:r>
          </a:p>
        </p:txBody>
      </p:sp>
      <p:sp>
        <p:nvSpPr>
          <p:cNvPr id="3" name="Subtitle 2"/>
          <p:cNvSpPr>
            <a:spLocks noGrp="1"/>
          </p:cNvSpPr>
          <p:nvPr>
            <p:ph type="subTitle" idx="1"/>
          </p:nvPr>
        </p:nvSpPr>
        <p:spPr>
          <a:xfrm>
            <a:off x="1371600" y="3886200"/>
            <a:ext cx="6400800" cy="1752600"/>
          </a:xfrm>
          <a:effectLst/>
        </p:spPr>
        <p:txBody>
          <a:bodyPr/>
          <a:lstStyle>
            <a:lvl1pPr marL="0" indent="0" algn="ctr">
              <a:buNone/>
              <a:defRPr>
                <a:solidFill>
                  <a:schemeClr val="tx1">
                    <a:tint val="75000"/>
                  </a:schemeClr>
                </a:solidFill>
                <a:effectLst/>
              </a:defRPr>
            </a:lvl1pPr>
            <a:lvl2pPr marL="457200" indent="0" algn="ctr">
              <a:buNone/>
              <a:defRPr>
                <a:solidFill>
                  <a:schemeClr val="tx1">
                    <a:tint val="75000"/>
                  </a:schemeClr>
                </a:solidFill>
                <a:effectLst/>
              </a:defRPr>
            </a:lvl2pPr>
            <a:lvl3pPr marL="914400" indent="0" algn="ctr">
              <a:buNone/>
              <a:defRPr>
                <a:solidFill>
                  <a:schemeClr val="tx1">
                    <a:tint val="75000"/>
                  </a:schemeClr>
                </a:solidFill>
                <a:effectLst/>
              </a:defRPr>
            </a:lvl3pPr>
            <a:lvl4pPr marL="1371600" indent="0" algn="ctr">
              <a:buNone/>
              <a:defRPr>
                <a:solidFill>
                  <a:schemeClr val="tx1">
                    <a:tint val="75000"/>
                  </a:schemeClr>
                </a:solidFill>
                <a:effectLst/>
              </a:defRPr>
            </a:lvl4pPr>
            <a:lvl5pPr marL="1828800" indent="0" algn="ctr">
              <a:buNone/>
              <a:defRPr>
                <a:solidFill>
                  <a:schemeClr val="tx1">
                    <a:tint val="75000"/>
                  </a:schemeClr>
                </a:solidFill>
                <a:effectLst/>
              </a:defRPr>
            </a:lvl5pPr>
            <a:lvl6pPr marL="2286000" indent="0" algn="ctr">
              <a:buNone/>
              <a:defRPr>
                <a:solidFill>
                  <a:schemeClr val="tx1">
                    <a:tint val="75000"/>
                  </a:schemeClr>
                </a:solidFill>
                <a:effectLst/>
              </a:defRPr>
            </a:lvl6pPr>
            <a:lvl7pPr marL="2743200" indent="0" algn="ctr">
              <a:buNone/>
              <a:defRPr>
                <a:solidFill>
                  <a:schemeClr val="tx1">
                    <a:tint val="75000"/>
                  </a:schemeClr>
                </a:solidFill>
                <a:effectLst/>
              </a:defRPr>
            </a:lvl7pPr>
            <a:lvl8pPr marL="3200400" indent="0" algn="ctr">
              <a:buNone/>
              <a:defRPr>
                <a:solidFill>
                  <a:schemeClr val="tx1">
                    <a:tint val="75000"/>
                  </a:schemeClr>
                </a:solidFill>
                <a:effectLst/>
              </a:defRPr>
            </a:lvl8pPr>
            <a:lvl9pPr marL="3657600" indent="0" algn="ctr">
              <a:buNone/>
              <a:defRPr>
                <a:solidFill>
                  <a:schemeClr val="tx1">
                    <a:tint val="75000"/>
                  </a:schemeClr>
                </a:solidFill>
                <a:effectLst/>
              </a:defRPr>
            </a:lvl9pPr>
          </a:lstStyle>
          <a:p>
            <a:r>
              <a:rPr lang="en-US">
                <a:effectLst/>
              </a:rPr>
              <a:t>Click to edit Master subtitle style</a:t>
            </a:r>
          </a:p>
        </p:txBody>
      </p:sp>
      <p:sp>
        <p:nvSpPr>
          <p:cNvPr id="4" name="Date Placeholder 3"/>
          <p:cNvSpPr>
            <a:spLocks noGrp="1"/>
          </p:cNvSpPr>
          <p:nvPr>
            <p:ph type="dt" sz="half" idx="10"/>
          </p:nvPr>
        </p:nvSpPr>
        <p:spPr>
          <a:effectLst/>
        </p:spPr>
        <p:txBody>
          <a:bodyPr/>
          <a:lstStyle/>
          <a:p>
            <a:fld id="{A5353099-D0F1-45F0-B485-A17657D02CBF}" type="datetimeFigureOut">
              <a:rPr lang="en-US" smtClean="0">
                <a:solidFill>
                  <a:prstClr val="black">
                    <a:tint val="75000"/>
                  </a:prstClr>
                </a:solidFill>
                <a:effectLst/>
              </a:rPr>
              <a:t>8/30/2018</a:t>
            </a:fld>
            <a:endParaRPr lang="en-US" dirty="0">
              <a:solidFill>
                <a:prstClr val="black">
                  <a:tint val="75000"/>
                </a:prstClr>
              </a:solidFill>
              <a:effectLst/>
            </a:endParaRPr>
          </a:p>
        </p:txBody>
      </p:sp>
      <p:sp>
        <p:nvSpPr>
          <p:cNvPr id="5" name="Footer Placeholder 4"/>
          <p:cNvSpPr>
            <a:spLocks noGrp="1"/>
          </p:cNvSpPr>
          <p:nvPr>
            <p:ph type="ftr" sz="quarter" idx="11"/>
          </p:nvPr>
        </p:nvSpPr>
        <p:spPr>
          <a:effectLst/>
        </p:spPr>
        <p:txBody>
          <a:bodyPr/>
          <a:lstStyle/>
          <a:p>
            <a:endParaRPr lang="en-US" dirty="0">
              <a:solidFill>
                <a:prstClr val="black">
                  <a:tint val="75000"/>
                </a:prstClr>
              </a:solidFill>
              <a:effectLst/>
            </a:endParaRPr>
          </a:p>
        </p:txBody>
      </p:sp>
      <p:sp>
        <p:nvSpPr>
          <p:cNvPr id="6" name="Slide Number Placeholder 5"/>
          <p:cNvSpPr>
            <a:spLocks noGrp="1"/>
          </p:cNvSpPr>
          <p:nvPr>
            <p:ph type="sldNum" sz="quarter" idx="12"/>
          </p:nvPr>
        </p:nvSpPr>
        <p:spPr>
          <a:effectLst/>
        </p:spPr>
        <p:txBody>
          <a:bodyPr/>
          <a:lstStyle/>
          <a:p>
            <a:fld id="{791A513B-4D66-489E-8E3C-FB044EDEF234}" type="slidenum">
              <a:rPr lang="en-US" smtClean="0">
                <a:solidFill>
                  <a:prstClr val="black">
                    <a:tint val="75000"/>
                  </a:prstClr>
                </a:solidFill>
                <a:effectLst/>
              </a:rPr>
              <a:t>‹#›</a:t>
            </a:fld>
            <a:endParaRPr lang="en-US" dirty="0">
              <a:solidFill>
                <a:prstClr val="black">
                  <a:tint val="75000"/>
                </a:prstClr>
              </a:solidFill>
              <a:effectLst/>
            </a:endParaRPr>
          </a:p>
        </p:txBody>
      </p:sp>
    </p:spTree>
    <p:extLst>
      <p:ext uri="{BB962C8B-B14F-4D97-AF65-F5344CB8AC3E}">
        <p14:creationId xmlns:p14="http://schemas.microsoft.com/office/powerpoint/2010/main" val="157042011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a:effectLst/>
              </a:rPr>
              <a:t>Click to edit Master title style</a:t>
            </a:r>
          </a:p>
        </p:txBody>
      </p:sp>
      <p:sp>
        <p:nvSpPr>
          <p:cNvPr id="3" name="Content Placeholder 2"/>
          <p:cNvSpPr>
            <a:spLocks noGrp="1"/>
          </p:cNvSpPr>
          <p:nvPr>
            <p:ph idx="1"/>
          </p:nvPr>
        </p:nvSpPr>
        <p:spPr>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nvPr>
        </p:nvSpPr>
        <p:spPr>
          <a:effectLst/>
        </p:spPr>
        <p:txBody>
          <a:bodyPr/>
          <a:lstStyle/>
          <a:p>
            <a:fld id="{A5353099-D0F1-45F0-B485-A17657D02CBF}" type="datetimeFigureOut">
              <a:rPr lang="en-US" smtClean="0">
                <a:solidFill>
                  <a:prstClr val="black">
                    <a:tint val="75000"/>
                  </a:prstClr>
                </a:solidFill>
                <a:effectLst/>
              </a:rPr>
              <a:t>8/30/2018</a:t>
            </a:fld>
            <a:endParaRPr lang="en-US" dirty="0">
              <a:solidFill>
                <a:prstClr val="black">
                  <a:tint val="75000"/>
                </a:prstClr>
              </a:solidFill>
              <a:effectLst/>
            </a:endParaRPr>
          </a:p>
        </p:txBody>
      </p:sp>
      <p:sp>
        <p:nvSpPr>
          <p:cNvPr id="5" name="Footer Placeholder 4"/>
          <p:cNvSpPr>
            <a:spLocks noGrp="1"/>
          </p:cNvSpPr>
          <p:nvPr>
            <p:ph type="ftr" sz="quarter" idx="11"/>
          </p:nvPr>
        </p:nvSpPr>
        <p:spPr>
          <a:effectLst/>
        </p:spPr>
        <p:txBody>
          <a:bodyPr/>
          <a:lstStyle/>
          <a:p>
            <a:endParaRPr lang="en-US" dirty="0">
              <a:solidFill>
                <a:prstClr val="black">
                  <a:tint val="75000"/>
                </a:prstClr>
              </a:solidFill>
              <a:effectLst/>
            </a:endParaRPr>
          </a:p>
        </p:txBody>
      </p:sp>
      <p:sp>
        <p:nvSpPr>
          <p:cNvPr id="6" name="Slide Number Placeholder 5"/>
          <p:cNvSpPr>
            <a:spLocks noGrp="1"/>
          </p:cNvSpPr>
          <p:nvPr>
            <p:ph type="sldNum" sz="quarter" idx="12"/>
          </p:nvPr>
        </p:nvSpPr>
        <p:spPr>
          <a:effectLst/>
        </p:spPr>
        <p:txBody>
          <a:bodyPr/>
          <a:lstStyle/>
          <a:p>
            <a:fld id="{791A513B-4D66-489E-8E3C-FB044EDEF234}" type="slidenum">
              <a:rPr lang="en-US" smtClean="0">
                <a:solidFill>
                  <a:prstClr val="black">
                    <a:tint val="75000"/>
                  </a:prstClr>
                </a:solidFill>
                <a:effectLst/>
              </a:rPr>
              <a:t>‹#›</a:t>
            </a:fld>
            <a:endParaRPr lang="en-US" dirty="0">
              <a:solidFill>
                <a:prstClr val="black">
                  <a:tint val="75000"/>
                </a:prstClr>
              </a:solidFill>
              <a:effectLst/>
            </a:endParaRPr>
          </a:p>
        </p:txBody>
      </p:sp>
    </p:spTree>
    <p:extLst>
      <p:ext uri="{BB962C8B-B14F-4D97-AF65-F5344CB8AC3E}">
        <p14:creationId xmlns:p14="http://schemas.microsoft.com/office/powerpoint/2010/main" val="171839763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a:effectLst/>
      </p:grpSpPr>
      <p:sp>
        <p:nvSpPr>
          <p:cNvPr id="2" name="Title 1"/>
          <p:cNvSpPr>
            <a:spLocks noGrp="1"/>
          </p:cNvSpPr>
          <p:nvPr>
            <p:ph type="title"/>
          </p:nvPr>
        </p:nvSpPr>
        <p:spPr>
          <a:xfrm>
            <a:off x="722313" y="4406900"/>
            <a:ext cx="7772400" cy="1362075"/>
          </a:xfrm>
          <a:effectLst/>
        </p:spPr>
        <p:txBody>
          <a:bodyPr anchor="t"/>
          <a:lstStyle>
            <a:lvl1pPr algn="l">
              <a:defRPr sz="4000" b="1" cap="all">
                <a:effectLst/>
              </a:defRPr>
            </a:lvl1pPr>
          </a:lstStyle>
          <a:p>
            <a:r>
              <a:rPr lang="en-US">
                <a:effectLst/>
              </a:rPr>
              <a:t>Click to edit Master title style</a:t>
            </a:r>
          </a:p>
        </p:txBody>
      </p:sp>
      <p:sp>
        <p:nvSpPr>
          <p:cNvPr id="3" name="Text Placeholder 2"/>
          <p:cNvSpPr>
            <a:spLocks noGrp="1"/>
          </p:cNvSpPr>
          <p:nvPr>
            <p:ph type="body" idx="1"/>
          </p:nvPr>
        </p:nvSpPr>
        <p:spPr>
          <a:xfrm>
            <a:off x="722313" y="2906713"/>
            <a:ext cx="7772400" cy="1500187"/>
          </a:xfrm>
          <a:effectLst/>
        </p:spPr>
        <p:txBody>
          <a:bodyPr anchor="b"/>
          <a:lstStyle>
            <a:lvl1pPr marL="0" indent="0">
              <a:buNone/>
              <a:defRPr sz="2000">
                <a:solidFill>
                  <a:schemeClr val="tx1">
                    <a:tint val="75000"/>
                  </a:schemeClr>
                </a:solidFill>
                <a:effectLst/>
              </a:defRPr>
            </a:lvl1pPr>
            <a:lvl2pPr marL="457200" indent="0">
              <a:buNone/>
              <a:defRPr sz="1800">
                <a:solidFill>
                  <a:schemeClr val="tx1">
                    <a:tint val="75000"/>
                  </a:schemeClr>
                </a:solidFill>
                <a:effectLst/>
              </a:defRPr>
            </a:lvl2pPr>
            <a:lvl3pPr marL="914400" indent="0">
              <a:buNone/>
              <a:defRPr sz="1600">
                <a:solidFill>
                  <a:schemeClr val="tx1">
                    <a:tint val="75000"/>
                  </a:schemeClr>
                </a:solidFill>
                <a:effectLst/>
              </a:defRPr>
            </a:lvl3pPr>
            <a:lvl4pPr marL="1371600" indent="0">
              <a:buNone/>
              <a:defRPr sz="1400">
                <a:solidFill>
                  <a:schemeClr val="tx1">
                    <a:tint val="75000"/>
                  </a:schemeClr>
                </a:solidFill>
                <a:effectLst/>
              </a:defRPr>
            </a:lvl4pPr>
            <a:lvl5pPr marL="1828800" indent="0">
              <a:buNone/>
              <a:defRPr sz="1400">
                <a:solidFill>
                  <a:schemeClr val="tx1">
                    <a:tint val="75000"/>
                  </a:schemeClr>
                </a:solidFill>
                <a:effectLst/>
              </a:defRPr>
            </a:lvl5pPr>
            <a:lvl6pPr marL="2286000" indent="0">
              <a:buNone/>
              <a:defRPr sz="1400">
                <a:solidFill>
                  <a:schemeClr val="tx1">
                    <a:tint val="75000"/>
                  </a:schemeClr>
                </a:solidFill>
                <a:effectLst/>
              </a:defRPr>
            </a:lvl6pPr>
            <a:lvl7pPr marL="2743200" indent="0">
              <a:buNone/>
              <a:defRPr sz="1400">
                <a:solidFill>
                  <a:schemeClr val="tx1">
                    <a:tint val="75000"/>
                  </a:schemeClr>
                </a:solidFill>
                <a:effectLst/>
              </a:defRPr>
            </a:lvl7pPr>
            <a:lvl8pPr marL="3200400" indent="0">
              <a:buNone/>
              <a:defRPr sz="1400">
                <a:solidFill>
                  <a:schemeClr val="tx1">
                    <a:tint val="75000"/>
                  </a:schemeClr>
                </a:solidFill>
                <a:effectLst/>
              </a:defRPr>
            </a:lvl8pPr>
            <a:lvl9pPr marL="3657600" indent="0">
              <a:buNone/>
              <a:defRPr sz="1400">
                <a:solidFill>
                  <a:schemeClr val="tx1">
                    <a:tint val="75000"/>
                  </a:schemeClr>
                </a:solidFill>
                <a:effectLst/>
              </a:defRPr>
            </a:lvl9pPr>
          </a:lstStyle>
          <a:p>
            <a:pPr lvl="0"/>
            <a:r>
              <a:rPr lang="en-US">
                <a:effectLst/>
              </a:rPr>
              <a:t>Click to edit Master text styles</a:t>
            </a:r>
          </a:p>
        </p:txBody>
      </p:sp>
      <p:sp>
        <p:nvSpPr>
          <p:cNvPr id="4" name="Date Placeholder 3"/>
          <p:cNvSpPr>
            <a:spLocks noGrp="1"/>
          </p:cNvSpPr>
          <p:nvPr>
            <p:ph type="dt" sz="half" idx="10"/>
          </p:nvPr>
        </p:nvSpPr>
        <p:spPr>
          <a:effectLst/>
        </p:spPr>
        <p:txBody>
          <a:bodyPr/>
          <a:lstStyle/>
          <a:p>
            <a:fld id="{A5353099-D0F1-45F0-B485-A17657D02CBF}" type="datetimeFigureOut">
              <a:rPr lang="en-US" smtClean="0">
                <a:solidFill>
                  <a:prstClr val="black">
                    <a:tint val="75000"/>
                  </a:prstClr>
                </a:solidFill>
                <a:effectLst/>
              </a:rPr>
              <a:t>8/30/2018</a:t>
            </a:fld>
            <a:endParaRPr lang="en-US" dirty="0">
              <a:solidFill>
                <a:prstClr val="black">
                  <a:tint val="75000"/>
                </a:prstClr>
              </a:solidFill>
              <a:effectLst/>
            </a:endParaRPr>
          </a:p>
        </p:txBody>
      </p:sp>
      <p:sp>
        <p:nvSpPr>
          <p:cNvPr id="5" name="Footer Placeholder 4"/>
          <p:cNvSpPr>
            <a:spLocks noGrp="1"/>
          </p:cNvSpPr>
          <p:nvPr>
            <p:ph type="ftr" sz="quarter" idx="11"/>
          </p:nvPr>
        </p:nvSpPr>
        <p:spPr>
          <a:effectLst/>
        </p:spPr>
        <p:txBody>
          <a:bodyPr/>
          <a:lstStyle/>
          <a:p>
            <a:endParaRPr lang="en-US" dirty="0">
              <a:solidFill>
                <a:prstClr val="black">
                  <a:tint val="75000"/>
                </a:prstClr>
              </a:solidFill>
              <a:effectLst/>
            </a:endParaRPr>
          </a:p>
        </p:txBody>
      </p:sp>
      <p:sp>
        <p:nvSpPr>
          <p:cNvPr id="6" name="Slide Number Placeholder 5"/>
          <p:cNvSpPr>
            <a:spLocks noGrp="1"/>
          </p:cNvSpPr>
          <p:nvPr>
            <p:ph type="sldNum" sz="quarter" idx="12"/>
          </p:nvPr>
        </p:nvSpPr>
        <p:spPr>
          <a:effectLst/>
        </p:spPr>
        <p:txBody>
          <a:bodyPr/>
          <a:lstStyle/>
          <a:p>
            <a:fld id="{791A513B-4D66-489E-8E3C-FB044EDEF234}" type="slidenum">
              <a:rPr lang="en-US" smtClean="0">
                <a:solidFill>
                  <a:prstClr val="black">
                    <a:tint val="75000"/>
                  </a:prstClr>
                </a:solidFill>
                <a:effectLst/>
              </a:rPr>
              <a:t>‹#›</a:t>
            </a:fld>
            <a:endParaRPr lang="en-US" dirty="0">
              <a:solidFill>
                <a:prstClr val="black">
                  <a:tint val="75000"/>
                </a:prstClr>
              </a:solidFill>
              <a:effectLst/>
            </a:endParaRPr>
          </a:p>
        </p:txBody>
      </p:sp>
    </p:spTree>
    <p:extLst>
      <p:ext uri="{BB962C8B-B14F-4D97-AF65-F5344CB8AC3E}">
        <p14:creationId xmlns:p14="http://schemas.microsoft.com/office/powerpoint/2010/main" val="10460795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a:effectLst/>
      </p:grpSpPr>
      <p:sp>
        <p:nvSpPr>
          <p:cNvPr id="2" name="Title 1"/>
          <p:cNvSpPr>
            <a:spLocks noGrp="1"/>
          </p:cNvSpPr>
          <p:nvPr>
            <p:ph type="title"/>
          </p:nvPr>
        </p:nvSpPr>
        <p:spPr>
          <a:xfrm>
            <a:off x="623888" y="1709739"/>
            <a:ext cx="7886700" cy="2852737"/>
          </a:xfrm>
          <a:effectLst/>
        </p:spPr>
        <p:txBody>
          <a:bodyPr anchor="b"/>
          <a:lstStyle>
            <a:lvl1pPr>
              <a:defRPr sz="4500">
                <a:effectLst/>
              </a:defRPr>
            </a:lvl1pPr>
          </a:lstStyle>
          <a:p>
            <a:r>
              <a:rPr lang="en-US">
                <a:effectLst/>
              </a:rPr>
              <a:t>Click to edit Master title style</a:t>
            </a:r>
          </a:p>
        </p:txBody>
      </p:sp>
      <p:sp>
        <p:nvSpPr>
          <p:cNvPr id="3" name="Text Placeholder 2"/>
          <p:cNvSpPr>
            <a:spLocks noGrp="1"/>
          </p:cNvSpPr>
          <p:nvPr>
            <p:ph type="body" idx="1"/>
          </p:nvPr>
        </p:nvSpPr>
        <p:spPr>
          <a:xfrm>
            <a:off x="623888" y="4589464"/>
            <a:ext cx="7886700" cy="1500187"/>
          </a:xfrm>
          <a:effectLst/>
        </p:spPr>
        <p:txBody>
          <a:bodyPr/>
          <a:lstStyle>
            <a:lvl1pPr marL="0" indent="0">
              <a:buNone/>
              <a:defRPr sz="1800">
                <a:solidFill>
                  <a:schemeClr val="tx1">
                    <a:tint val="75000"/>
                  </a:schemeClr>
                </a:solidFill>
                <a:effectLst/>
              </a:defRPr>
            </a:lvl1pPr>
            <a:lvl2pPr marL="342900" indent="0">
              <a:buNone/>
              <a:defRPr sz="1500">
                <a:solidFill>
                  <a:schemeClr val="tx1">
                    <a:tint val="75000"/>
                  </a:schemeClr>
                </a:solidFill>
                <a:effectLst/>
              </a:defRPr>
            </a:lvl2pPr>
            <a:lvl3pPr marL="685800" indent="0">
              <a:buNone/>
              <a:defRPr sz="1350">
                <a:solidFill>
                  <a:schemeClr val="tx1">
                    <a:tint val="75000"/>
                  </a:schemeClr>
                </a:solidFill>
                <a:effectLst/>
              </a:defRPr>
            </a:lvl3pPr>
            <a:lvl4pPr marL="1028700" indent="0">
              <a:buNone/>
              <a:defRPr sz="1200">
                <a:solidFill>
                  <a:schemeClr val="tx1">
                    <a:tint val="75000"/>
                  </a:schemeClr>
                </a:solidFill>
                <a:effectLst/>
              </a:defRPr>
            </a:lvl4pPr>
            <a:lvl5pPr marL="1371600" indent="0">
              <a:buNone/>
              <a:defRPr sz="1200">
                <a:solidFill>
                  <a:schemeClr val="tx1">
                    <a:tint val="75000"/>
                  </a:schemeClr>
                </a:solidFill>
                <a:effectLst/>
              </a:defRPr>
            </a:lvl5pPr>
            <a:lvl6pPr marL="1714500" indent="0">
              <a:buNone/>
              <a:defRPr sz="1200">
                <a:solidFill>
                  <a:schemeClr val="tx1">
                    <a:tint val="75000"/>
                  </a:schemeClr>
                </a:solidFill>
                <a:effectLst/>
              </a:defRPr>
            </a:lvl6pPr>
            <a:lvl7pPr marL="2057400" indent="0">
              <a:buNone/>
              <a:defRPr sz="1200">
                <a:solidFill>
                  <a:schemeClr val="tx1">
                    <a:tint val="75000"/>
                  </a:schemeClr>
                </a:solidFill>
                <a:effectLst/>
              </a:defRPr>
            </a:lvl7pPr>
            <a:lvl8pPr marL="2400300" indent="0">
              <a:buNone/>
              <a:defRPr sz="1200">
                <a:solidFill>
                  <a:schemeClr val="tx1">
                    <a:tint val="75000"/>
                  </a:schemeClr>
                </a:solidFill>
                <a:effectLst/>
              </a:defRPr>
            </a:lvl8pPr>
            <a:lvl9pPr marL="2743200" indent="0">
              <a:buNone/>
              <a:defRPr sz="1200">
                <a:solidFill>
                  <a:schemeClr val="tx1">
                    <a:tint val="75000"/>
                  </a:schemeClr>
                </a:solidFill>
                <a:effectLst/>
              </a:defRPr>
            </a:lvl9pPr>
          </a:lstStyle>
          <a:p>
            <a:pPr lvl="0"/>
            <a:r>
              <a:rPr lang="en-US">
                <a:effectLst/>
              </a:rPr>
              <a:t>Click to edit Master text styles</a:t>
            </a:r>
          </a:p>
        </p:txBody>
      </p:sp>
      <p:sp>
        <p:nvSpPr>
          <p:cNvPr id="4" name="Date Placeholder 3"/>
          <p:cNvSpPr>
            <a:spLocks noGrp="1"/>
          </p:cNvSpPr>
          <p:nvPr>
            <p:ph type="dt" sz="half" idx="10"/>
          </p:nvPr>
        </p:nvSpPr>
        <p:spPr>
          <a:effectLst/>
        </p:spPr>
        <p:txBody>
          <a:bodyPr/>
          <a:lstStyle/>
          <a:p>
            <a:pPr>
              <a:defRPr>
                <a:effectLst/>
              </a:defRPr>
            </a:pPr>
            <a:fld id="{009A3F9A-2F34-4BCC-A1DB-A48C6D6A0BB5}" type="datetime1">
              <a:rPr lang="en-US" smtClean="0">
                <a:solidFill>
                  <a:prstClr val="black">
                    <a:tint val="75000"/>
                  </a:prstClr>
                </a:solidFill>
                <a:effectLst/>
              </a:rPr>
              <a:pPr>
                <a:defRPr>
                  <a:effectLst/>
                </a:defRPr>
              </a:pPr>
              <a:t>8/30/2018</a:t>
            </a:fld>
            <a:endParaRPr lang="en-US" dirty="0">
              <a:solidFill>
                <a:prstClr val="black">
                  <a:tint val="75000"/>
                </a:prstClr>
              </a:solidFill>
              <a:effectLst/>
            </a:endParaRPr>
          </a:p>
        </p:txBody>
      </p:sp>
      <p:sp>
        <p:nvSpPr>
          <p:cNvPr id="5" name="Footer Placeholder 4"/>
          <p:cNvSpPr>
            <a:spLocks noGrp="1"/>
          </p:cNvSpPr>
          <p:nvPr>
            <p:ph type="ftr" sz="quarter" idx="11"/>
          </p:nvPr>
        </p:nvSpPr>
        <p:spPr>
          <a:effectLst/>
        </p:spPr>
        <p:txBody>
          <a:bodyPr/>
          <a:lstStyle/>
          <a:p>
            <a:pPr>
              <a:defRPr>
                <a:effectLst/>
              </a:defRPr>
            </a:pPr>
            <a:endParaRPr lang="en-US" dirty="0">
              <a:solidFill>
                <a:prstClr val="black">
                  <a:tint val="75000"/>
                </a:prstClr>
              </a:solidFill>
              <a:effectLst/>
            </a:endParaRPr>
          </a:p>
        </p:txBody>
      </p:sp>
      <p:sp>
        <p:nvSpPr>
          <p:cNvPr id="6" name="Slide Number Placeholder 5"/>
          <p:cNvSpPr>
            <a:spLocks noGrp="1"/>
          </p:cNvSpPr>
          <p:nvPr>
            <p:ph type="sldNum" sz="quarter" idx="12"/>
          </p:nvPr>
        </p:nvSpPr>
        <p:spPr>
          <a:effectLst/>
        </p:spPr>
        <p:txBody>
          <a:bodyPr/>
          <a:lstStyle>
            <a:lvl1pPr>
              <a:defRPr>
                <a:solidFill>
                  <a:schemeClr val="bg1"/>
                </a:solidFill>
                <a:effectLst/>
              </a:defRPr>
            </a:lvl1pPr>
          </a:lstStyle>
          <a:p>
            <a:pPr>
              <a:defRPr>
                <a:effectLst/>
              </a:defRPr>
            </a:pPr>
            <a:fld id="{6D4520F4-12F2-4286-A661-783F99CA5A90}" type="slidenum">
              <a:rPr lang="en-US" smtClean="0">
                <a:solidFill>
                  <a:prstClr val="white"/>
                </a:solidFill>
                <a:effectLst/>
              </a:rPr>
              <a:pPr>
                <a:defRPr>
                  <a:effectLst/>
                </a:defRPr>
              </a:pPr>
              <a:t>‹#›</a:t>
            </a:fld>
            <a:endParaRPr lang="en-US" dirty="0">
              <a:solidFill>
                <a:prstClr val="white"/>
              </a:solidFill>
              <a:effectLst/>
            </a:endParaRPr>
          </a:p>
        </p:txBody>
      </p:sp>
    </p:spTree>
    <p:extLst>
      <p:ext uri="{BB962C8B-B14F-4D97-AF65-F5344CB8AC3E}">
        <p14:creationId xmlns:p14="http://schemas.microsoft.com/office/powerpoint/2010/main" val="253600219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a:effectLst/>
              </a:rPr>
              <a:t>Click to edit Master title style</a:t>
            </a:r>
          </a:p>
        </p:txBody>
      </p:sp>
      <p:sp>
        <p:nvSpPr>
          <p:cNvPr id="3" name="Content Placeholder 2"/>
          <p:cNvSpPr>
            <a:spLocks noGrp="1"/>
          </p:cNvSpPr>
          <p:nvPr>
            <p:ph sz="half" idx="1"/>
          </p:nvPr>
        </p:nvSpPr>
        <p:spPr>
          <a:xfrm>
            <a:off x="457200" y="1600200"/>
            <a:ext cx="4038600" cy="4525963"/>
          </a:xfr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Content Placeholder 3"/>
          <p:cNvSpPr>
            <a:spLocks noGrp="1"/>
          </p:cNvSpPr>
          <p:nvPr>
            <p:ph sz="half" idx="2"/>
          </p:nvPr>
        </p:nvSpPr>
        <p:spPr>
          <a:xfrm>
            <a:off x="4648200" y="1600200"/>
            <a:ext cx="4038600" cy="4525963"/>
          </a:xfr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Date Placeholder 4"/>
          <p:cNvSpPr>
            <a:spLocks noGrp="1"/>
          </p:cNvSpPr>
          <p:nvPr>
            <p:ph type="dt" sz="half" idx="10"/>
          </p:nvPr>
        </p:nvSpPr>
        <p:spPr>
          <a:effectLst/>
        </p:spPr>
        <p:txBody>
          <a:bodyPr/>
          <a:lstStyle/>
          <a:p>
            <a:fld id="{A5353099-D0F1-45F0-B485-A17657D02CBF}" type="datetimeFigureOut">
              <a:rPr lang="en-US" smtClean="0">
                <a:solidFill>
                  <a:prstClr val="black">
                    <a:tint val="75000"/>
                  </a:prstClr>
                </a:solidFill>
                <a:effectLst/>
              </a:rPr>
              <a:t>8/30/2018</a:t>
            </a:fld>
            <a:endParaRPr lang="en-US" dirty="0">
              <a:solidFill>
                <a:prstClr val="black">
                  <a:tint val="75000"/>
                </a:prstClr>
              </a:solidFill>
              <a:effectLst/>
            </a:endParaRPr>
          </a:p>
        </p:txBody>
      </p:sp>
      <p:sp>
        <p:nvSpPr>
          <p:cNvPr id="6" name="Footer Placeholder 5"/>
          <p:cNvSpPr>
            <a:spLocks noGrp="1"/>
          </p:cNvSpPr>
          <p:nvPr>
            <p:ph type="ftr" sz="quarter" idx="11"/>
          </p:nvPr>
        </p:nvSpPr>
        <p:spPr>
          <a:effectLst/>
        </p:spPr>
        <p:txBody>
          <a:bodyPr/>
          <a:lstStyle/>
          <a:p>
            <a:endParaRPr lang="en-US" dirty="0">
              <a:solidFill>
                <a:prstClr val="black">
                  <a:tint val="75000"/>
                </a:prstClr>
              </a:solidFill>
              <a:effectLst/>
            </a:endParaRPr>
          </a:p>
        </p:txBody>
      </p:sp>
      <p:sp>
        <p:nvSpPr>
          <p:cNvPr id="7" name="Slide Number Placeholder 6"/>
          <p:cNvSpPr>
            <a:spLocks noGrp="1"/>
          </p:cNvSpPr>
          <p:nvPr>
            <p:ph type="sldNum" sz="quarter" idx="12"/>
          </p:nvPr>
        </p:nvSpPr>
        <p:spPr>
          <a:effectLst/>
        </p:spPr>
        <p:txBody>
          <a:bodyPr/>
          <a:lstStyle/>
          <a:p>
            <a:fld id="{791A513B-4D66-489E-8E3C-FB044EDEF234}" type="slidenum">
              <a:rPr lang="en-US" smtClean="0">
                <a:solidFill>
                  <a:prstClr val="black">
                    <a:tint val="75000"/>
                  </a:prstClr>
                </a:solidFill>
                <a:effectLst/>
              </a:rPr>
              <a:t>‹#›</a:t>
            </a:fld>
            <a:endParaRPr lang="en-US" dirty="0">
              <a:solidFill>
                <a:prstClr val="black">
                  <a:tint val="75000"/>
                </a:prstClr>
              </a:solidFill>
              <a:effectLst/>
            </a:endParaRPr>
          </a:p>
        </p:txBody>
      </p:sp>
    </p:spTree>
    <p:extLst>
      <p:ext uri="{BB962C8B-B14F-4D97-AF65-F5344CB8AC3E}">
        <p14:creationId xmlns:p14="http://schemas.microsoft.com/office/powerpoint/2010/main" val="38148035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lvl1pPr>
              <a:defRPr>
                <a:effectLst/>
              </a:defRPr>
            </a:lvl1pPr>
          </a:lstStyle>
          <a:p>
            <a:r>
              <a:rPr lang="en-US">
                <a:effectLst/>
              </a:rPr>
              <a:t>Click to edit Master title style</a:t>
            </a:r>
          </a:p>
        </p:txBody>
      </p:sp>
      <p:sp>
        <p:nvSpPr>
          <p:cNvPr id="3" name="Text Placeholder 2"/>
          <p:cNvSpPr>
            <a:spLocks noGrp="1"/>
          </p:cNvSpPr>
          <p:nvPr>
            <p:ph type="body" idx="1"/>
          </p:nvPr>
        </p:nvSpPr>
        <p:spPr>
          <a:xfrm>
            <a:off x="457200" y="1535113"/>
            <a:ext cx="4040188" cy="639762"/>
          </a:xfr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Click to edit Master text styles</a:t>
            </a:r>
          </a:p>
        </p:txBody>
      </p:sp>
      <p:sp>
        <p:nvSpPr>
          <p:cNvPr id="4" name="Content Placeholder 3"/>
          <p:cNvSpPr>
            <a:spLocks noGrp="1"/>
          </p:cNvSpPr>
          <p:nvPr>
            <p:ph sz="half" idx="2"/>
          </p:nvPr>
        </p:nvSpPr>
        <p:spPr>
          <a:xfrm>
            <a:off x="457200" y="2174875"/>
            <a:ext cx="4040188" cy="3951288"/>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Text Placeholder 4"/>
          <p:cNvSpPr>
            <a:spLocks noGrp="1"/>
          </p:cNvSpPr>
          <p:nvPr>
            <p:ph type="body" sz="quarter" idx="3"/>
          </p:nvPr>
        </p:nvSpPr>
        <p:spPr>
          <a:xfrm>
            <a:off x="4645025" y="1535113"/>
            <a:ext cx="4041775" cy="639762"/>
          </a:xfr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Click to edit Master text styles</a:t>
            </a:r>
          </a:p>
        </p:txBody>
      </p:sp>
      <p:sp>
        <p:nvSpPr>
          <p:cNvPr id="6" name="Content Placeholder 5"/>
          <p:cNvSpPr>
            <a:spLocks noGrp="1"/>
          </p:cNvSpPr>
          <p:nvPr>
            <p:ph sz="quarter" idx="4"/>
          </p:nvPr>
        </p:nvSpPr>
        <p:spPr>
          <a:xfrm>
            <a:off x="4645025" y="2174875"/>
            <a:ext cx="4041775" cy="3951288"/>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7" name="Date Placeholder 6"/>
          <p:cNvSpPr>
            <a:spLocks noGrp="1"/>
          </p:cNvSpPr>
          <p:nvPr>
            <p:ph type="dt" sz="half" idx="10"/>
          </p:nvPr>
        </p:nvSpPr>
        <p:spPr>
          <a:effectLst/>
        </p:spPr>
        <p:txBody>
          <a:bodyPr/>
          <a:lstStyle/>
          <a:p>
            <a:fld id="{A5353099-D0F1-45F0-B485-A17657D02CBF}" type="datetimeFigureOut">
              <a:rPr lang="en-US" smtClean="0">
                <a:solidFill>
                  <a:prstClr val="black">
                    <a:tint val="75000"/>
                  </a:prstClr>
                </a:solidFill>
                <a:effectLst/>
              </a:rPr>
              <a:t>8/30/2018</a:t>
            </a:fld>
            <a:endParaRPr lang="en-US" dirty="0">
              <a:solidFill>
                <a:prstClr val="black">
                  <a:tint val="75000"/>
                </a:prstClr>
              </a:solidFill>
              <a:effectLst/>
            </a:endParaRPr>
          </a:p>
        </p:txBody>
      </p:sp>
      <p:sp>
        <p:nvSpPr>
          <p:cNvPr id="8" name="Footer Placeholder 7"/>
          <p:cNvSpPr>
            <a:spLocks noGrp="1"/>
          </p:cNvSpPr>
          <p:nvPr>
            <p:ph type="ftr" sz="quarter" idx="11"/>
          </p:nvPr>
        </p:nvSpPr>
        <p:spPr>
          <a:effectLst/>
        </p:spPr>
        <p:txBody>
          <a:bodyPr/>
          <a:lstStyle/>
          <a:p>
            <a:endParaRPr lang="en-US" dirty="0">
              <a:solidFill>
                <a:prstClr val="black">
                  <a:tint val="75000"/>
                </a:prstClr>
              </a:solidFill>
              <a:effectLst/>
            </a:endParaRPr>
          </a:p>
        </p:txBody>
      </p:sp>
      <p:sp>
        <p:nvSpPr>
          <p:cNvPr id="9" name="Slide Number Placeholder 8"/>
          <p:cNvSpPr>
            <a:spLocks noGrp="1"/>
          </p:cNvSpPr>
          <p:nvPr>
            <p:ph type="sldNum" sz="quarter" idx="12"/>
          </p:nvPr>
        </p:nvSpPr>
        <p:spPr>
          <a:effectLst/>
        </p:spPr>
        <p:txBody>
          <a:bodyPr/>
          <a:lstStyle/>
          <a:p>
            <a:fld id="{791A513B-4D66-489E-8E3C-FB044EDEF234}" type="slidenum">
              <a:rPr lang="en-US" smtClean="0">
                <a:solidFill>
                  <a:prstClr val="black">
                    <a:tint val="75000"/>
                  </a:prstClr>
                </a:solidFill>
                <a:effectLst/>
              </a:rPr>
              <a:t>‹#›</a:t>
            </a:fld>
            <a:endParaRPr lang="en-US" dirty="0">
              <a:solidFill>
                <a:prstClr val="black">
                  <a:tint val="75000"/>
                </a:prstClr>
              </a:solidFill>
              <a:effectLst/>
            </a:endParaRPr>
          </a:p>
        </p:txBody>
      </p:sp>
    </p:spTree>
    <p:extLst>
      <p:ext uri="{BB962C8B-B14F-4D97-AF65-F5344CB8AC3E}">
        <p14:creationId xmlns:p14="http://schemas.microsoft.com/office/powerpoint/2010/main" val="14205345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a:effectLst/>
              </a:rPr>
              <a:t>Click to edit Master title style</a:t>
            </a:r>
          </a:p>
        </p:txBody>
      </p:sp>
      <p:sp>
        <p:nvSpPr>
          <p:cNvPr id="3" name="Date Placeholder 2"/>
          <p:cNvSpPr>
            <a:spLocks noGrp="1"/>
          </p:cNvSpPr>
          <p:nvPr>
            <p:ph type="dt" sz="half" idx="10"/>
          </p:nvPr>
        </p:nvSpPr>
        <p:spPr>
          <a:effectLst/>
        </p:spPr>
        <p:txBody>
          <a:bodyPr/>
          <a:lstStyle/>
          <a:p>
            <a:fld id="{A5353099-D0F1-45F0-B485-A17657D02CBF}" type="datetimeFigureOut">
              <a:rPr lang="en-US" smtClean="0">
                <a:solidFill>
                  <a:prstClr val="black">
                    <a:tint val="75000"/>
                  </a:prstClr>
                </a:solidFill>
                <a:effectLst/>
              </a:rPr>
              <a:t>8/30/2018</a:t>
            </a:fld>
            <a:endParaRPr lang="en-US" dirty="0">
              <a:solidFill>
                <a:prstClr val="black">
                  <a:tint val="75000"/>
                </a:prstClr>
              </a:solidFill>
              <a:effectLst/>
            </a:endParaRPr>
          </a:p>
        </p:txBody>
      </p:sp>
      <p:sp>
        <p:nvSpPr>
          <p:cNvPr id="4" name="Footer Placeholder 3"/>
          <p:cNvSpPr>
            <a:spLocks noGrp="1"/>
          </p:cNvSpPr>
          <p:nvPr>
            <p:ph type="ftr" sz="quarter" idx="11"/>
          </p:nvPr>
        </p:nvSpPr>
        <p:spPr>
          <a:effectLst/>
        </p:spPr>
        <p:txBody>
          <a:bodyPr/>
          <a:lstStyle/>
          <a:p>
            <a:endParaRPr lang="en-US" dirty="0">
              <a:solidFill>
                <a:prstClr val="black">
                  <a:tint val="75000"/>
                </a:prstClr>
              </a:solidFill>
              <a:effectLst/>
            </a:endParaRPr>
          </a:p>
        </p:txBody>
      </p:sp>
      <p:sp>
        <p:nvSpPr>
          <p:cNvPr id="5" name="Slide Number Placeholder 4"/>
          <p:cNvSpPr>
            <a:spLocks noGrp="1"/>
          </p:cNvSpPr>
          <p:nvPr>
            <p:ph type="sldNum" sz="quarter" idx="12"/>
          </p:nvPr>
        </p:nvSpPr>
        <p:spPr>
          <a:effectLst/>
        </p:spPr>
        <p:txBody>
          <a:bodyPr/>
          <a:lstStyle/>
          <a:p>
            <a:fld id="{791A513B-4D66-489E-8E3C-FB044EDEF234}" type="slidenum">
              <a:rPr lang="en-US" smtClean="0">
                <a:solidFill>
                  <a:prstClr val="black">
                    <a:tint val="75000"/>
                  </a:prstClr>
                </a:solidFill>
                <a:effectLst/>
              </a:rPr>
              <a:t>‹#›</a:t>
            </a:fld>
            <a:endParaRPr lang="en-US" dirty="0">
              <a:solidFill>
                <a:prstClr val="black">
                  <a:tint val="75000"/>
                </a:prstClr>
              </a:solidFill>
              <a:effectLst/>
            </a:endParaRPr>
          </a:p>
        </p:txBody>
      </p:sp>
    </p:spTree>
    <p:extLst>
      <p:ext uri="{BB962C8B-B14F-4D97-AF65-F5344CB8AC3E}">
        <p14:creationId xmlns:p14="http://schemas.microsoft.com/office/powerpoint/2010/main" val="363656205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a:effectLst/>
      </p:grpSpPr>
      <p:sp>
        <p:nvSpPr>
          <p:cNvPr id="2" name="Date Placeholder 1"/>
          <p:cNvSpPr>
            <a:spLocks noGrp="1"/>
          </p:cNvSpPr>
          <p:nvPr>
            <p:ph type="dt" sz="half" idx="10"/>
          </p:nvPr>
        </p:nvSpPr>
        <p:spPr>
          <a:effectLst/>
        </p:spPr>
        <p:txBody>
          <a:bodyPr/>
          <a:lstStyle/>
          <a:p>
            <a:fld id="{A5353099-D0F1-45F0-B485-A17657D02CBF}" type="datetimeFigureOut">
              <a:rPr lang="en-US" smtClean="0">
                <a:solidFill>
                  <a:prstClr val="black">
                    <a:tint val="75000"/>
                  </a:prstClr>
                </a:solidFill>
                <a:effectLst/>
              </a:rPr>
              <a:t>8/30/2018</a:t>
            </a:fld>
            <a:endParaRPr lang="en-US" dirty="0">
              <a:solidFill>
                <a:prstClr val="black">
                  <a:tint val="75000"/>
                </a:prstClr>
              </a:solidFill>
              <a:effectLst/>
            </a:endParaRPr>
          </a:p>
        </p:txBody>
      </p:sp>
      <p:sp>
        <p:nvSpPr>
          <p:cNvPr id="3" name="Footer Placeholder 2"/>
          <p:cNvSpPr>
            <a:spLocks noGrp="1"/>
          </p:cNvSpPr>
          <p:nvPr>
            <p:ph type="ftr" sz="quarter" idx="11"/>
          </p:nvPr>
        </p:nvSpPr>
        <p:spPr>
          <a:effectLst/>
        </p:spPr>
        <p:txBody>
          <a:bodyPr/>
          <a:lstStyle/>
          <a:p>
            <a:endParaRPr lang="en-US" dirty="0">
              <a:solidFill>
                <a:prstClr val="black">
                  <a:tint val="75000"/>
                </a:prstClr>
              </a:solidFill>
              <a:effectLst/>
            </a:endParaRPr>
          </a:p>
        </p:txBody>
      </p:sp>
      <p:sp>
        <p:nvSpPr>
          <p:cNvPr id="4" name="Slide Number Placeholder 3"/>
          <p:cNvSpPr>
            <a:spLocks noGrp="1"/>
          </p:cNvSpPr>
          <p:nvPr>
            <p:ph type="sldNum" sz="quarter" idx="12"/>
          </p:nvPr>
        </p:nvSpPr>
        <p:spPr>
          <a:effectLst/>
        </p:spPr>
        <p:txBody>
          <a:bodyPr/>
          <a:lstStyle/>
          <a:p>
            <a:fld id="{791A513B-4D66-489E-8E3C-FB044EDEF234}" type="slidenum">
              <a:rPr lang="en-US" smtClean="0">
                <a:solidFill>
                  <a:prstClr val="black">
                    <a:tint val="75000"/>
                  </a:prstClr>
                </a:solidFill>
                <a:effectLst/>
              </a:rPr>
              <a:t>‹#›</a:t>
            </a:fld>
            <a:endParaRPr lang="en-US" dirty="0">
              <a:solidFill>
                <a:prstClr val="black">
                  <a:tint val="75000"/>
                </a:prstClr>
              </a:solidFill>
              <a:effectLst/>
            </a:endParaRPr>
          </a:p>
        </p:txBody>
      </p:sp>
    </p:spTree>
    <p:extLst>
      <p:ext uri="{BB962C8B-B14F-4D97-AF65-F5344CB8AC3E}">
        <p14:creationId xmlns:p14="http://schemas.microsoft.com/office/powerpoint/2010/main" val="114564161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57200" y="273050"/>
            <a:ext cx="3008313" cy="1162050"/>
          </a:xfrm>
          <a:effectLst/>
        </p:spPr>
        <p:txBody>
          <a:bodyPr anchor="b"/>
          <a:lstStyle>
            <a:lvl1pPr algn="l">
              <a:defRPr sz="2000" b="1">
                <a:effectLst/>
              </a:defRPr>
            </a:lvl1pPr>
          </a:lstStyle>
          <a:p>
            <a:r>
              <a:rPr lang="en-US">
                <a:effectLst/>
              </a:rPr>
              <a:t>Click to edit Master title style</a:t>
            </a:r>
          </a:p>
        </p:txBody>
      </p:sp>
      <p:sp>
        <p:nvSpPr>
          <p:cNvPr id="3" name="Content Placeholder 2"/>
          <p:cNvSpPr>
            <a:spLocks noGrp="1"/>
          </p:cNvSpPr>
          <p:nvPr>
            <p:ph idx="1"/>
          </p:nvPr>
        </p:nvSpPr>
        <p:spPr>
          <a:xfrm>
            <a:off x="3575050" y="273050"/>
            <a:ext cx="5111750" cy="5853113"/>
          </a:xfrm>
          <a:effectLst/>
        </p:spPr>
        <p:txBody>
          <a:bodyPr/>
          <a:lstStyle>
            <a:lvl1pPr>
              <a:defRPr sz="3200">
                <a:effectLst/>
              </a:defRPr>
            </a:lvl1pPr>
            <a:lvl2pPr>
              <a:defRPr sz="2800">
                <a:effectLst/>
              </a:defRPr>
            </a:lvl2pPr>
            <a:lvl3pPr>
              <a:defRPr sz="2400">
                <a:effectLst/>
              </a:defRPr>
            </a:lvl3pPr>
            <a:lvl4pPr>
              <a:defRPr sz="2000">
                <a:effectLst/>
              </a:defRPr>
            </a:lvl4pPr>
            <a:lvl5pPr>
              <a:defRPr sz="2000">
                <a:effectLst/>
              </a:defRPr>
            </a:lvl5pPr>
            <a:lvl6pPr>
              <a:defRPr sz="2000">
                <a:effectLst/>
              </a:defRPr>
            </a:lvl6pPr>
            <a:lvl7pPr>
              <a:defRPr sz="2000">
                <a:effectLst/>
              </a:defRPr>
            </a:lvl7pPr>
            <a:lvl8pPr>
              <a:defRPr sz="2000">
                <a:effectLst/>
              </a:defRPr>
            </a:lvl8pPr>
            <a:lvl9pPr>
              <a:defRPr sz="20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Text Placeholder 3"/>
          <p:cNvSpPr>
            <a:spLocks noGrp="1"/>
          </p:cNvSpPr>
          <p:nvPr>
            <p:ph type="body" sz="half" idx="2"/>
          </p:nvPr>
        </p:nvSpPr>
        <p:spPr>
          <a:xfrm>
            <a:off x="457200" y="1435100"/>
            <a:ext cx="3008313" cy="4691063"/>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Click to edit Master text styles</a:t>
            </a:r>
          </a:p>
        </p:txBody>
      </p:sp>
      <p:sp>
        <p:nvSpPr>
          <p:cNvPr id="5" name="Date Placeholder 4"/>
          <p:cNvSpPr>
            <a:spLocks noGrp="1"/>
          </p:cNvSpPr>
          <p:nvPr>
            <p:ph type="dt" sz="half" idx="10"/>
          </p:nvPr>
        </p:nvSpPr>
        <p:spPr>
          <a:effectLst/>
        </p:spPr>
        <p:txBody>
          <a:bodyPr/>
          <a:lstStyle/>
          <a:p>
            <a:fld id="{A5353099-D0F1-45F0-B485-A17657D02CBF}" type="datetimeFigureOut">
              <a:rPr lang="en-US" smtClean="0">
                <a:solidFill>
                  <a:prstClr val="black">
                    <a:tint val="75000"/>
                  </a:prstClr>
                </a:solidFill>
                <a:effectLst/>
              </a:rPr>
              <a:t>8/30/2018</a:t>
            </a:fld>
            <a:endParaRPr lang="en-US" dirty="0">
              <a:solidFill>
                <a:prstClr val="black">
                  <a:tint val="75000"/>
                </a:prstClr>
              </a:solidFill>
              <a:effectLst/>
            </a:endParaRPr>
          </a:p>
        </p:txBody>
      </p:sp>
      <p:sp>
        <p:nvSpPr>
          <p:cNvPr id="6" name="Footer Placeholder 5"/>
          <p:cNvSpPr>
            <a:spLocks noGrp="1"/>
          </p:cNvSpPr>
          <p:nvPr>
            <p:ph type="ftr" sz="quarter" idx="11"/>
          </p:nvPr>
        </p:nvSpPr>
        <p:spPr>
          <a:effectLst/>
        </p:spPr>
        <p:txBody>
          <a:bodyPr/>
          <a:lstStyle/>
          <a:p>
            <a:endParaRPr lang="en-US" dirty="0">
              <a:solidFill>
                <a:prstClr val="black">
                  <a:tint val="75000"/>
                </a:prstClr>
              </a:solidFill>
              <a:effectLst/>
            </a:endParaRPr>
          </a:p>
        </p:txBody>
      </p:sp>
      <p:sp>
        <p:nvSpPr>
          <p:cNvPr id="7" name="Slide Number Placeholder 6"/>
          <p:cNvSpPr>
            <a:spLocks noGrp="1"/>
          </p:cNvSpPr>
          <p:nvPr>
            <p:ph type="sldNum" sz="quarter" idx="12"/>
          </p:nvPr>
        </p:nvSpPr>
        <p:spPr>
          <a:effectLst/>
        </p:spPr>
        <p:txBody>
          <a:bodyPr/>
          <a:lstStyle/>
          <a:p>
            <a:fld id="{791A513B-4D66-489E-8E3C-FB044EDEF234}" type="slidenum">
              <a:rPr lang="en-US" smtClean="0">
                <a:solidFill>
                  <a:prstClr val="black">
                    <a:tint val="75000"/>
                  </a:prstClr>
                </a:solidFill>
                <a:effectLst/>
              </a:rPr>
              <a:t>‹#›</a:t>
            </a:fld>
            <a:endParaRPr lang="en-US" dirty="0">
              <a:solidFill>
                <a:prstClr val="black">
                  <a:tint val="75000"/>
                </a:prstClr>
              </a:solidFill>
              <a:effectLst/>
            </a:endParaRPr>
          </a:p>
        </p:txBody>
      </p:sp>
    </p:spTree>
    <p:extLst>
      <p:ext uri="{BB962C8B-B14F-4D97-AF65-F5344CB8AC3E}">
        <p14:creationId xmlns:p14="http://schemas.microsoft.com/office/powerpoint/2010/main" val="323072597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792288" y="4800600"/>
            <a:ext cx="5486400" cy="566738"/>
          </a:xfrm>
          <a:effectLst/>
        </p:spPr>
        <p:txBody>
          <a:bodyPr anchor="b"/>
          <a:lstStyle>
            <a:lvl1pPr algn="l">
              <a:defRPr sz="2000" b="1">
                <a:effectLst/>
              </a:defRPr>
            </a:lvl1pPr>
          </a:lstStyle>
          <a:p>
            <a:r>
              <a:rPr lang="en-US">
                <a:effectLst/>
              </a:rPr>
              <a:t>Click to edit Master title style</a:t>
            </a:r>
          </a:p>
        </p:txBody>
      </p:sp>
      <p:sp>
        <p:nvSpPr>
          <p:cNvPr id="3" name="Picture Placeholder 2"/>
          <p:cNvSpPr>
            <a:spLocks noGrp="1"/>
          </p:cNvSpPr>
          <p:nvPr>
            <p:ph type="pic" idx="1"/>
          </p:nvPr>
        </p:nvSpPr>
        <p:spPr>
          <a:xfrm>
            <a:off x="1792288" y="612775"/>
            <a:ext cx="5486400" cy="4114800"/>
          </a:xfrm>
          <a:effectLst/>
        </p:spPr>
        <p:txBody>
          <a:bodyPr/>
          <a:lstStyle>
            <a:lvl1pPr marL="0" indent="0">
              <a:buNone/>
              <a:defRPr sz="3200">
                <a:effectLst/>
              </a:defRPr>
            </a:lvl1pPr>
            <a:lvl2pPr marL="457200" indent="0">
              <a:buNone/>
              <a:defRPr sz="2800">
                <a:effectLst/>
              </a:defRPr>
            </a:lvl2pPr>
            <a:lvl3pPr marL="914400" indent="0">
              <a:buNone/>
              <a:defRPr sz="2400">
                <a:effectLst/>
              </a:defRPr>
            </a:lvl3pPr>
            <a:lvl4pPr marL="1371600" indent="0">
              <a:buNone/>
              <a:defRPr sz="2000">
                <a:effectLst/>
              </a:defRPr>
            </a:lvl4pPr>
            <a:lvl5pPr marL="1828800" indent="0">
              <a:buNone/>
              <a:defRPr sz="2000">
                <a:effectLst/>
              </a:defRPr>
            </a:lvl5pPr>
            <a:lvl6pPr marL="2286000" indent="0">
              <a:buNone/>
              <a:defRPr sz="2000">
                <a:effectLst/>
              </a:defRPr>
            </a:lvl6pPr>
            <a:lvl7pPr marL="2743200" indent="0">
              <a:buNone/>
              <a:defRPr sz="2000">
                <a:effectLst/>
              </a:defRPr>
            </a:lvl7pPr>
            <a:lvl8pPr marL="3200400" indent="0">
              <a:buNone/>
              <a:defRPr sz="2000">
                <a:effectLst/>
              </a:defRPr>
            </a:lvl8pPr>
            <a:lvl9pPr marL="3657600" indent="0">
              <a:buNone/>
              <a:defRPr sz="2000">
                <a:effectLst/>
              </a:defRPr>
            </a:lvl9pPr>
          </a:lstStyle>
          <a:p>
            <a:endParaRPr lang="en-US" dirty="0">
              <a:effectLst/>
            </a:endParaRPr>
          </a:p>
        </p:txBody>
      </p:sp>
      <p:sp>
        <p:nvSpPr>
          <p:cNvPr id="4" name="Text Placeholder 3"/>
          <p:cNvSpPr>
            <a:spLocks noGrp="1"/>
          </p:cNvSpPr>
          <p:nvPr>
            <p:ph type="body" sz="half" idx="2"/>
          </p:nvPr>
        </p:nvSpPr>
        <p:spPr>
          <a:xfrm>
            <a:off x="1792288" y="5367338"/>
            <a:ext cx="5486400" cy="804862"/>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Click to edit Master text styles</a:t>
            </a:r>
          </a:p>
        </p:txBody>
      </p:sp>
      <p:sp>
        <p:nvSpPr>
          <p:cNvPr id="5" name="Date Placeholder 4"/>
          <p:cNvSpPr>
            <a:spLocks noGrp="1"/>
          </p:cNvSpPr>
          <p:nvPr>
            <p:ph type="dt" sz="half" idx="10"/>
          </p:nvPr>
        </p:nvSpPr>
        <p:spPr>
          <a:effectLst/>
        </p:spPr>
        <p:txBody>
          <a:bodyPr/>
          <a:lstStyle/>
          <a:p>
            <a:fld id="{A5353099-D0F1-45F0-B485-A17657D02CBF}" type="datetimeFigureOut">
              <a:rPr lang="en-US" smtClean="0">
                <a:solidFill>
                  <a:prstClr val="black">
                    <a:tint val="75000"/>
                  </a:prstClr>
                </a:solidFill>
                <a:effectLst/>
              </a:rPr>
              <a:t>8/30/2018</a:t>
            </a:fld>
            <a:endParaRPr lang="en-US" dirty="0">
              <a:solidFill>
                <a:prstClr val="black">
                  <a:tint val="75000"/>
                </a:prstClr>
              </a:solidFill>
              <a:effectLst/>
            </a:endParaRPr>
          </a:p>
        </p:txBody>
      </p:sp>
      <p:sp>
        <p:nvSpPr>
          <p:cNvPr id="6" name="Footer Placeholder 5"/>
          <p:cNvSpPr>
            <a:spLocks noGrp="1"/>
          </p:cNvSpPr>
          <p:nvPr>
            <p:ph type="ftr" sz="quarter" idx="11"/>
          </p:nvPr>
        </p:nvSpPr>
        <p:spPr>
          <a:effectLst/>
        </p:spPr>
        <p:txBody>
          <a:bodyPr/>
          <a:lstStyle/>
          <a:p>
            <a:endParaRPr lang="en-US" dirty="0">
              <a:solidFill>
                <a:prstClr val="black">
                  <a:tint val="75000"/>
                </a:prstClr>
              </a:solidFill>
              <a:effectLst/>
            </a:endParaRPr>
          </a:p>
        </p:txBody>
      </p:sp>
      <p:sp>
        <p:nvSpPr>
          <p:cNvPr id="7" name="Slide Number Placeholder 6"/>
          <p:cNvSpPr>
            <a:spLocks noGrp="1"/>
          </p:cNvSpPr>
          <p:nvPr>
            <p:ph type="sldNum" sz="quarter" idx="12"/>
          </p:nvPr>
        </p:nvSpPr>
        <p:spPr>
          <a:effectLst/>
        </p:spPr>
        <p:txBody>
          <a:bodyPr/>
          <a:lstStyle/>
          <a:p>
            <a:fld id="{791A513B-4D66-489E-8E3C-FB044EDEF234}" type="slidenum">
              <a:rPr lang="en-US" smtClean="0">
                <a:solidFill>
                  <a:prstClr val="black">
                    <a:tint val="75000"/>
                  </a:prstClr>
                </a:solidFill>
                <a:effectLst/>
              </a:rPr>
              <a:t>‹#›</a:t>
            </a:fld>
            <a:endParaRPr lang="en-US" dirty="0">
              <a:solidFill>
                <a:prstClr val="black">
                  <a:tint val="75000"/>
                </a:prstClr>
              </a:solidFill>
              <a:effectLst/>
            </a:endParaRPr>
          </a:p>
        </p:txBody>
      </p:sp>
    </p:spTree>
    <p:extLst>
      <p:ext uri="{BB962C8B-B14F-4D97-AF65-F5344CB8AC3E}">
        <p14:creationId xmlns:p14="http://schemas.microsoft.com/office/powerpoint/2010/main" val="335541833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a:effectLst/>
              </a:rPr>
              <a:t>Click to edit Master title style</a:t>
            </a:r>
          </a:p>
        </p:txBody>
      </p:sp>
      <p:sp>
        <p:nvSpPr>
          <p:cNvPr id="3" name="Vertical Text Placeholder 2"/>
          <p:cNvSpPr>
            <a:spLocks noGrp="1"/>
          </p:cNvSpPr>
          <p:nvPr>
            <p:ph type="body" orient="vert" idx="1"/>
          </p:nvPr>
        </p:nvSpPr>
        <p:spPr>
          <a:effectLst/>
        </p:spPr>
        <p:txBody>
          <a:bodyPr vert="eaVert"/>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nvPr>
        </p:nvSpPr>
        <p:spPr>
          <a:effectLst/>
        </p:spPr>
        <p:txBody>
          <a:bodyPr/>
          <a:lstStyle/>
          <a:p>
            <a:fld id="{A5353099-D0F1-45F0-B485-A17657D02CBF}" type="datetimeFigureOut">
              <a:rPr lang="en-US" smtClean="0">
                <a:solidFill>
                  <a:prstClr val="black">
                    <a:tint val="75000"/>
                  </a:prstClr>
                </a:solidFill>
                <a:effectLst/>
              </a:rPr>
              <a:t>8/30/2018</a:t>
            </a:fld>
            <a:endParaRPr lang="en-US" dirty="0">
              <a:solidFill>
                <a:prstClr val="black">
                  <a:tint val="75000"/>
                </a:prstClr>
              </a:solidFill>
              <a:effectLst/>
            </a:endParaRPr>
          </a:p>
        </p:txBody>
      </p:sp>
      <p:sp>
        <p:nvSpPr>
          <p:cNvPr id="5" name="Footer Placeholder 4"/>
          <p:cNvSpPr>
            <a:spLocks noGrp="1"/>
          </p:cNvSpPr>
          <p:nvPr>
            <p:ph type="ftr" sz="quarter" idx="11"/>
          </p:nvPr>
        </p:nvSpPr>
        <p:spPr>
          <a:effectLst/>
        </p:spPr>
        <p:txBody>
          <a:bodyPr/>
          <a:lstStyle/>
          <a:p>
            <a:endParaRPr lang="en-US" dirty="0">
              <a:solidFill>
                <a:prstClr val="black">
                  <a:tint val="75000"/>
                </a:prstClr>
              </a:solidFill>
              <a:effectLst/>
            </a:endParaRPr>
          </a:p>
        </p:txBody>
      </p:sp>
      <p:sp>
        <p:nvSpPr>
          <p:cNvPr id="6" name="Slide Number Placeholder 5"/>
          <p:cNvSpPr>
            <a:spLocks noGrp="1"/>
          </p:cNvSpPr>
          <p:nvPr>
            <p:ph type="sldNum" sz="quarter" idx="12"/>
          </p:nvPr>
        </p:nvSpPr>
        <p:spPr>
          <a:effectLst/>
        </p:spPr>
        <p:txBody>
          <a:bodyPr/>
          <a:lstStyle/>
          <a:p>
            <a:fld id="{791A513B-4D66-489E-8E3C-FB044EDEF234}" type="slidenum">
              <a:rPr lang="en-US" smtClean="0">
                <a:solidFill>
                  <a:prstClr val="black">
                    <a:tint val="75000"/>
                  </a:prstClr>
                </a:solidFill>
                <a:effectLst/>
              </a:rPr>
              <a:t>‹#›</a:t>
            </a:fld>
            <a:endParaRPr lang="en-US" dirty="0">
              <a:solidFill>
                <a:prstClr val="black">
                  <a:tint val="75000"/>
                </a:prstClr>
              </a:solidFill>
              <a:effectLst/>
            </a:endParaRPr>
          </a:p>
        </p:txBody>
      </p:sp>
    </p:spTree>
    <p:extLst>
      <p:ext uri="{BB962C8B-B14F-4D97-AF65-F5344CB8AC3E}">
        <p14:creationId xmlns:p14="http://schemas.microsoft.com/office/powerpoint/2010/main" val="387747747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a:effectLst/>
      </p:grpSpPr>
      <p:sp>
        <p:nvSpPr>
          <p:cNvPr id="2" name="Vertical Title 1"/>
          <p:cNvSpPr>
            <a:spLocks noGrp="1"/>
          </p:cNvSpPr>
          <p:nvPr>
            <p:ph type="title" orient="vert"/>
          </p:nvPr>
        </p:nvSpPr>
        <p:spPr>
          <a:xfrm>
            <a:off x="6629400" y="274638"/>
            <a:ext cx="2057400" cy="5851525"/>
          </a:xfrm>
          <a:effectLst/>
        </p:spPr>
        <p:txBody>
          <a:bodyPr vert="eaVert"/>
          <a:lstStyle/>
          <a:p>
            <a:r>
              <a:rPr lang="en-US">
                <a:effectLst/>
              </a:rPr>
              <a:t>Click to edit Master title style</a:t>
            </a:r>
          </a:p>
        </p:txBody>
      </p:sp>
      <p:sp>
        <p:nvSpPr>
          <p:cNvPr id="3" name="Vertical Text Placeholder 2"/>
          <p:cNvSpPr>
            <a:spLocks noGrp="1"/>
          </p:cNvSpPr>
          <p:nvPr>
            <p:ph type="body" orient="vert" idx="1"/>
          </p:nvPr>
        </p:nvSpPr>
        <p:spPr>
          <a:xfrm>
            <a:off x="457200" y="274638"/>
            <a:ext cx="6019800" cy="5851525"/>
          </a:xfrm>
          <a:effectLst/>
        </p:spPr>
        <p:txBody>
          <a:bodyPr vert="eaVert"/>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nvPr>
        </p:nvSpPr>
        <p:spPr>
          <a:effectLst/>
        </p:spPr>
        <p:txBody>
          <a:bodyPr/>
          <a:lstStyle/>
          <a:p>
            <a:fld id="{A5353099-D0F1-45F0-B485-A17657D02CBF}" type="datetimeFigureOut">
              <a:rPr lang="en-US" smtClean="0">
                <a:solidFill>
                  <a:prstClr val="black">
                    <a:tint val="75000"/>
                  </a:prstClr>
                </a:solidFill>
                <a:effectLst/>
              </a:rPr>
              <a:t>8/30/2018</a:t>
            </a:fld>
            <a:endParaRPr lang="en-US" dirty="0">
              <a:solidFill>
                <a:prstClr val="black">
                  <a:tint val="75000"/>
                </a:prstClr>
              </a:solidFill>
              <a:effectLst/>
            </a:endParaRPr>
          </a:p>
        </p:txBody>
      </p:sp>
      <p:sp>
        <p:nvSpPr>
          <p:cNvPr id="5" name="Footer Placeholder 4"/>
          <p:cNvSpPr>
            <a:spLocks noGrp="1"/>
          </p:cNvSpPr>
          <p:nvPr>
            <p:ph type="ftr" sz="quarter" idx="11"/>
          </p:nvPr>
        </p:nvSpPr>
        <p:spPr>
          <a:effectLst/>
        </p:spPr>
        <p:txBody>
          <a:bodyPr/>
          <a:lstStyle/>
          <a:p>
            <a:endParaRPr lang="en-US" dirty="0">
              <a:solidFill>
                <a:prstClr val="black">
                  <a:tint val="75000"/>
                </a:prstClr>
              </a:solidFill>
              <a:effectLst/>
            </a:endParaRPr>
          </a:p>
        </p:txBody>
      </p:sp>
      <p:sp>
        <p:nvSpPr>
          <p:cNvPr id="6" name="Slide Number Placeholder 5"/>
          <p:cNvSpPr>
            <a:spLocks noGrp="1"/>
          </p:cNvSpPr>
          <p:nvPr>
            <p:ph type="sldNum" sz="quarter" idx="12"/>
          </p:nvPr>
        </p:nvSpPr>
        <p:spPr>
          <a:effectLst/>
        </p:spPr>
        <p:txBody>
          <a:bodyPr/>
          <a:lstStyle/>
          <a:p>
            <a:fld id="{791A513B-4D66-489E-8E3C-FB044EDEF234}" type="slidenum">
              <a:rPr lang="en-US" smtClean="0">
                <a:solidFill>
                  <a:prstClr val="black">
                    <a:tint val="75000"/>
                  </a:prstClr>
                </a:solidFill>
                <a:effectLst/>
              </a:rPr>
              <a:t>‹#›</a:t>
            </a:fld>
            <a:endParaRPr lang="en-US" dirty="0">
              <a:solidFill>
                <a:prstClr val="black">
                  <a:tint val="75000"/>
                </a:prstClr>
              </a:solidFill>
              <a:effectLst/>
            </a:endParaRPr>
          </a:p>
        </p:txBody>
      </p:sp>
    </p:spTree>
    <p:extLst>
      <p:ext uri="{BB962C8B-B14F-4D97-AF65-F5344CB8AC3E}">
        <p14:creationId xmlns:p14="http://schemas.microsoft.com/office/powerpoint/2010/main" val="310781258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371600" y="0"/>
            <a:ext cx="7315200" cy="1447800"/>
          </a:xfrm>
          <a:effectLst/>
        </p:spPr>
        <p:txBody>
          <a:bodyPr/>
          <a:lstStyle/>
          <a:p>
            <a:r>
              <a:rPr lang="en-US">
                <a:effectLst/>
              </a:rPr>
              <a:t>Click to edit Master title style</a:t>
            </a:r>
          </a:p>
        </p:txBody>
      </p:sp>
      <p:sp>
        <p:nvSpPr>
          <p:cNvPr id="3" name="Text Placeholder 2"/>
          <p:cNvSpPr>
            <a:spLocks noGrp="1"/>
          </p:cNvSpPr>
          <p:nvPr>
            <p:ph type="body" sz="half" idx="1"/>
          </p:nvPr>
        </p:nvSpPr>
        <p:spPr>
          <a:xfrm>
            <a:off x="457200" y="1905000"/>
            <a:ext cx="3810000" cy="4419600"/>
          </a:xfrm>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Online Image Placeholder 3"/>
          <p:cNvSpPr>
            <a:spLocks noGrp="1"/>
          </p:cNvSpPr>
          <p:nvPr>
            <p:ph type="clipArt" sz="half" idx="2"/>
          </p:nvPr>
        </p:nvSpPr>
        <p:spPr>
          <a:xfrm>
            <a:off x="4419600" y="1905000"/>
            <a:ext cx="3810000" cy="4419600"/>
          </a:xfrm>
          <a:effectLst/>
        </p:spPr>
        <p:txBody>
          <a:bodyPr/>
          <a:lstStyle/>
          <a:p>
            <a:pPr lvl="0"/>
            <a:endParaRPr lang="en-US" noProof="0" dirty="0">
              <a:effectLst/>
            </a:endParaRPr>
          </a:p>
        </p:txBody>
      </p:sp>
    </p:spTree>
    <p:extLst>
      <p:ext uri="{BB962C8B-B14F-4D97-AF65-F5344CB8AC3E}">
        <p14:creationId xmlns:p14="http://schemas.microsoft.com/office/powerpoint/2010/main" val="4802387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a:effectLst/>
              </a:rPr>
              <a:t>Click to edit Master title style</a:t>
            </a:r>
          </a:p>
        </p:txBody>
      </p:sp>
      <p:sp>
        <p:nvSpPr>
          <p:cNvPr id="3" name="Content Placeholder 2"/>
          <p:cNvSpPr>
            <a:spLocks noGrp="1"/>
          </p:cNvSpPr>
          <p:nvPr>
            <p:ph sz="half" idx="1"/>
          </p:nvPr>
        </p:nvSpPr>
        <p:spPr>
          <a:xfrm>
            <a:off x="628650" y="1825625"/>
            <a:ext cx="3886200" cy="4351338"/>
          </a:xfrm>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Content Placeholder 3"/>
          <p:cNvSpPr>
            <a:spLocks noGrp="1"/>
          </p:cNvSpPr>
          <p:nvPr>
            <p:ph sz="half" idx="2"/>
          </p:nvPr>
        </p:nvSpPr>
        <p:spPr>
          <a:xfrm>
            <a:off x="4629150" y="1825625"/>
            <a:ext cx="3886200" cy="4351338"/>
          </a:xfrm>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Date Placeholder 4"/>
          <p:cNvSpPr>
            <a:spLocks noGrp="1"/>
          </p:cNvSpPr>
          <p:nvPr>
            <p:ph type="dt" sz="half" idx="10"/>
          </p:nvPr>
        </p:nvSpPr>
        <p:spPr>
          <a:effectLst/>
        </p:spPr>
        <p:txBody>
          <a:bodyPr/>
          <a:lstStyle/>
          <a:p>
            <a:pPr>
              <a:defRPr>
                <a:effectLst/>
              </a:defRPr>
            </a:pPr>
            <a:fld id="{E7A8A566-695B-4B40-B6C6-82086EFE8913}" type="datetime1">
              <a:rPr lang="en-US" smtClean="0">
                <a:solidFill>
                  <a:prstClr val="black">
                    <a:tint val="75000"/>
                  </a:prstClr>
                </a:solidFill>
                <a:effectLst/>
              </a:rPr>
              <a:pPr>
                <a:defRPr>
                  <a:effectLst/>
                </a:defRPr>
              </a:pPr>
              <a:t>8/30/2018</a:t>
            </a:fld>
            <a:endParaRPr lang="en-US" dirty="0">
              <a:solidFill>
                <a:prstClr val="black">
                  <a:tint val="75000"/>
                </a:prstClr>
              </a:solidFill>
              <a:effectLst/>
            </a:endParaRPr>
          </a:p>
        </p:txBody>
      </p:sp>
      <p:sp>
        <p:nvSpPr>
          <p:cNvPr id="6" name="Footer Placeholder 5"/>
          <p:cNvSpPr>
            <a:spLocks noGrp="1"/>
          </p:cNvSpPr>
          <p:nvPr>
            <p:ph type="ftr" sz="quarter" idx="11"/>
          </p:nvPr>
        </p:nvSpPr>
        <p:spPr>
          <a:effectLst/>
        </p:spPr>
        <p:txBody>
          <a:bodyPr/>
          <a:lstStyle/>
          <a:p>
            <a:pPr>
              <a:defRPr>
                <a:effectLst/>
              </a:defRPr>
            </a:pPr>
            <a:endParaRPr lang="en-US" dirty="0">
              <a:solidFill>
                <a:prstClr val="black">
                  <a:tint val="75000"/>
                </a:prstClr>
              </a:solidFill>
              <a:effectLst/>
            </a:endParaRPr>
          </a:p>
        </p:txBody>
      </p:sp>
      <p:sp>
        <p:nvSpPr>
          <p:cNvPr id="7" name="Slide Number Placeholder 6"/>
          <p:cNvSpPr>
            <a:spLocks noGrp="1"/>
          </p:cNvSpPr>
          <p:nvPr>
            <p:ph type="sldNum" sz="quarter" idx="12"/>
          </p:nvPr>
        </p:nvSpPr>
        <p:spPr>
          <a:effectLst/>
        </p:spPr>
        <p:txBody>
          <a:bodyPr/>
          <a:lstStyle>
            <a:lvl1pPr>
              <a:defRPr>
                <a:solidFill>
                  <a:schemeClr val="bg1"/>
                </a:solidFill>
                <a:effectLst/>
              </a:defRPr>
            </a:lvl1pPr>
          </a:lstStyle>
          <a:p>
            <a:pPr>
              <a:defRPr>
                <a:effectLst/>
              </a:defRPr>
            </a:pPr>
            <a:fld id="{1ADD5394-36B4-4A2E-AA75-731DE85A3F2F}" type="slidenum">
              <a:rPr lang="en-US" smtClean="0">
                <a:solidFill>
                  <a:prstClr val="white"/>
                </a:solidFill>
                <a:effectLst/>
              </a:rPr>
              <a:pPr>
                <a:defRPr>
                  <a:effectLst/>
                </a:defRPr>
              </a:pPr>
              <a:t>‹#›</a:t>
            </a:fld>
            <a:endParaRPr lang="en-US" dirty="0">
              <a:solidFill>
                <a:prstClr val="white"/>
              </a:solidFill>
              <a:effectLst/>
            </a:endParaRPr>
          </a:p>
        </p:txBody>
      </p:sp>
    </p:spTree>
    <p:extLst>
      <p:ext uri="{BB962C8B-B14F-4D97-AF65-F5344CB8AC3E}">
        <p14:creationId xmlns:p14="http://schemas.microsoft.com/office/powerpoint/2010/main" val="285901443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629841" y="365126"/>
            <a:ext cx="7886700" cy="1325563"/>
          </a:xfrm>
          <a:effectLst/>
        </p:spPr>
        <p:txBody>
          <a:bodyPr/>
          <a:lstStyle/>
          <a:p>
            <a:r>
              <a:rPr lang="en-US">
                <a:effectLst/>
              </a:rPr>
              <a:t>Click to edit Master title style</a:t>
            </a:r>
          </a:p>
        </p:txBody>
      </p:sp>
      <p:sp>
        <p:nvSpPr>
          <p:cNvPr id="3" name="Text Placeholder 2"/>
          <p:cNvSpPr>
            <a:spLocks noGrp="1"/>
          </p:cNvSpPr>
          <p:nvPr>
            <p:ph type="body" idx="1"/>
          </p:nvPr>
        </p:nvSpPr>
        <p:spPr>
          <a:xfrm>
            <a:off x="629842" y="1681163"/>
            <a:ext cx="3868340" cy="823912"/>
          </a:xfrm>
          <a:effectLst/>
        </p:spPr>
        <p:txBody>
          <a:bodyPr anchor="b"/>
          <a:lstStyle>
            <a:lvl1pPr marL="0" indent="0">
              <a:buNone/>
              <a:defRPr sz="1800" b="1">
                <a:effectLst/>
              </a:defRPr>
            </a:lvl1pPr>
            <a:lvl2pPr marL="342900" indent="0">
              <a:buNone/>
              <a:defRPr sz="1500" b="1">
                <a:effectLst/>
              </a:defRPr>
            </a:lvl2pPr>
            <a:lvl3pPr marL="685800" indent="0">
              <a:buNone/>
              <a:defRPr sz="1350" b="1">
                <a:effectLst/>
              </a:defRPr>
            </a:lvl3pPr>
            <a:lvl4pPr marL="1028700" indent="0">
              <a:buNone/>
              <a:defRPr sz="1200" b="1">
                <a:effectLst/>
              </a:defRPr>
            </a:lvl4pPr>
            <a:lvl5pPr marL="1371600" indent="0">
              <a:buNone/>
              <a:defRPr sz="1200" b="1">
                <a:effectLst/>
              </a:defRPr>
            </a:lvl5pPr>
            <a:lvl6pPr marL="1714500" indent="0">
              <a:buNone/>
              <a:defRPr sz="1200" b="1">
                <a:effectLst/>
              </a:defRPr>
            </a:lvl6pPr>
            <a:lvl7pPr marL="2057400" indent="0">
              <a:buNone/>
              <a:defRPr sz="1200" b="1">
                <a:effectLst/>
              </a:defRPr>
            </a:lvl7pPr>
            <a:lvl8pPr marL="2400300" indent="0">
              <a:buNone/>
              <a:defRPr sz="1200" b="1">
                <a:effectLst/>
              </a:defRPr>
            </a:lvl8pPr>
            <a:lvl9pPr marL="2743200" indent="0">
              <a:buNone/>
              <a:defRPr sz="1200" b="1">
                <a:effectLst/>
              </a:defRPr>
            </a:lvl9pPr>
          </a:lstStyle>
          <a:p>
            <a:pPr lvl="0"/>
            <a:r>
              <a:rPr lang="en-US">
                <a:effectLst/>
              </a:rPr>
              <a:t>Click to edit Master text styles</a:t>
            </a:r>
          </a:p>
        </p:txBody>
      </p:sp>
      <p:sp>
        <p:nvSpPr>
          <p:cNvPr id="4" name="Content Placeholder 3"/>
          <p:cNvSpPr>
            <a:spLocks noGrp="1"/>
          </p:cNvSpPr>
          <p:nvPr>
            <p:ph sz="half" idx="2"/>
          </p:nvPr>
        </p:nvSpPr>
        <p:spPr>
          <a:xfrm>
            <a:off x="629842" y="2505075"/>
            <a:ext cx="3868340" cy="3684588"/>
          </a:xfrm>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Text Placeholder 4"/>
          <p:cNvSpPr>
            <a:spLocks noGrp="1"/>
          </p:cNvSpPr>
          <p:nvPr>
            <p:ph type="body" sz="quarter" idx="3"/>
          </p:nvPr>
        </p:nvSpPr>
        <p:spPr>
          <a:xfrm>
            <a:off x="4629150" y="1681163"/>
            <a:ext cx="3887391" cy="823912"/>
          </a:xfrm>
          <a:effectLst/>
        </p:spPr>
        <p:txBody>
          <a:bodyPr anchor="b"/>
          <a:lstStyle>
            <a:lvl1pPr marL="0" indent="0">
              <a:buNone/>
              <a:defRPr sz="1800" b="1">
                <a:effectLst/>
              </a:defRPr>
            </a:lvl1pPr>
            <a:lvl2pPr marL="342900" indent="0">
              <a:buNone/>
              <a:defRPr sz="1500" b="1">
                <a:effectLst/>
              </a:defRPr>
            </a:lvl2pPr>
            <a:lvl3pPr marL="685800" indent="0">
              <a:buNone/>
              <a:defRPr sz="1350" b="1">
                <a:effectLst/>
              </a:defRPr>
            </a:lvl3pPr>
            <a:lvl4pPr marL="1028700" indent="0">
              <a:buNone/>
              <a:defRPr sz="1200" b="1">
                <a:effectLst/>
              </a:defRPr>
            </a:lvl4pPr>
            <a:lvl5pPr marL="1371600" indent="0">
              <a:buNone/>
              <a:defRPr sz="1200" b="1">
                <a:effectLst/>
              </a:defRPr>
            </a:lvl5pPr>
            <a:lvl6pPr marL="1714500" indent="0">
              <a:buNone/>
              <a:defRPr sz="1200" b="1">
                <a:effectLst/>
              </a:defRPr>
            </a:lvl6pPr>
            <a:lvl7pPr marL="2057400" indent="0">
              <a:buNone/>
              <a:defRPr sz="1200" b="1">
                <a:effectLst/>
              </a:defRPr>
            </a:lvl7pPr>
            <a:lvl8pPr marL="2400300" indent="0">
              <a:buNone/>
              <a:defRPr sz="1200" b="1">
                <a:effectLst/>
              </a:defRPr>
            </a:lvl8pPr>
            <a:lvl9pPr marL="2743200" indent="0">
              <a:buNone/>
              <a:defRPr sz="1200" b="1">
                <a:effectLst/>
              </a:defRPr>
            </a:lvl9pPr>
          </a:lstStyle>
          <a:p>
            <a:pPr lvl="0"/>
            <a:r>
              <a:rPr lang="en-US">
                <a:effectLst/>
              </a:rPr>
              <a:t>Click to edit Master text styles</a:t>
            </a:r>
          </a:p>
        </p:txBody>
      </p:sp>
      <p:sp>
        <p:nvSpPr>
          <p:cNvPr id="6" name="Content Placeholder 5"/>
          <p:cNvSpPr>
            <a:spLocks noGrp="1"/>
          </p:cNvSpPr>
          <p:nvPr>
            <p:ph sz="quarter" idx="4"/>
          </p:nvPr>
        </p:nvSpPr>
        <p:spPr>
          <a:xfrm>
            <a:off x="4629150" y="2505075"/>
            <a:ext cx="3887391" cy="3684588"/>
          </a:xfrm>
          <a:effectLst/>
        </p:spPr>
        <p:txBody>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7" name="Date Placeholder 6"/>
          <p:cNvSpPr>
            <a:spLocks noGrp="1"/>
          </p:cNvSpPr>
          <p:nvPr>
            <p:ph type="dt" sz="half" idx="10"/>
          </p:nvPr>
        </p:nvSpPr>
        <p:spPr>
          <a:effectLst/>
        </p:spPr>
        <p:txBody>
          <a:bodyPr/>
          <a:lstStyle/>
          <a:p>
            <a:pPr>
              <a:defRPr>
                <a:effectLst/>
              </a:defRPr>
            </a:pPr>
            <a:fld id="{5F180A91-749F-4102-94D0-F467A804C01A}" type="datetime1">
              <a:rPr lang="en-US" smtClean="0">
                <a:solidFill>
                  <a:prstClr val="black">
                    <a:tint val="75000"/>
                  </a:prstClr>
                </a:solidFill>
                <a:effectLst/>
              </a:rPr>
              <a:pPr>
                <a:defRPr>
                  <a:effectLst/>
                </a:defRPr>
              </a:pPr>
              <a:t>8/30/2018</a:t>
            </a:fld>
            <a:endParaRPr lang="en-US" dirty="0">
              <a:solidFill>
                <a:prstClr val="black">
                  <a:tint val="75000"/>
                </a:prstClr>
              </a:solidFill>
              <a:effectLst/>
            </a:endParaRPr>
          </a:p>
        </p:txBody>
      </p:sp>
      <p:sp>
        <p:nvSpPr>
          <p:cNvPr id="8" name="Footer Placeholder 7"/>
          <p:cNvSpPr>
            <a:spLocks noGrp="1"/>
          </p:cNvSpPr>
          <p:nvPr>
            <p:ph type="ftr" sz="quarter" idx="11"/>
          </p:nvPr>
        </p:nvSpPr>
        <p:spPr>
          <a:effectLst/>
        </p:spPr>
        <p:txBody>
          <a:bodyPr/>
          <a:lstStyle/>
          <a:p>
            <a:pPr>
              <a:defRPr>
                <a:effectLst/>
              </a:defRPr>
            </a:pPr>
            <a:endParaRPr lang="en-US" dirty="0">
              <a:solidFill>
                <a:prstClr val="black">
                  <a:tint val="75000"/>
                </a:prstClr>
              </a:solidFill>
              <a:effectLst/>
            </a:endParaRPr>
          </a:p>
        </p:txBody>
      </p:sp>
      <p:sp>
        <p:nvSpPr>
          <p:cNvPr id="9" name="Slide Number Placeholder 8"/>
          <p:cNvSpPr>
            <a:spLocks noGrp="1"/>
          </p:cNvSpPr>
          <p:nvPr>
            <p:ph type="sldNum" sz="quarter" idx="12"/>
          </p:nvPr>
        </p:nvSpPr>
        <p:spPr>
          <a:effectLst/>
        </p:spPr>
        <p:txBody>
          <a:bodyPr/>
          <a:lstStyle/>
          <a:p>
            <a:pPr>
              <a:defRPr>
                <a:effectLst/>
              </a:defRPr>
            </a:pPr>
            <a:fld id="{8A2CA938-0B63-477B-8992-3E5324BEFAE7}" type="slidenum">
              <a:rPr lang="en-US" smtClean="0">
                <a:solidFill>
                  <a:prstClr val="black">
                    <a:tint val="75000"/>
                  </a:prstClr>
                </a:solidFill>
                <a:effectLst/>
              </a:rPr>
              <a:pPr>
                <a:defRPr>
                  <a:effectLst/>
                </a:defRPr>
              </a:pPr>
              <a:t>‹#›</a:t>
            </a:fld>
            <a:endParaRPr lang="en-US" dirty="0">
              <a:solidFill>
                <a:prstClr val="black">
                  <a:tint val="75000"/>
                </a:prstClr>
              </a:solidFill>
              <a:effectLst/>
            </a:endParaRPr>
          </a:p>
        </p:txBody>
      </p:sp>
    </p:spTree>
    <p:extLst>
      <p:ext uri="{BB962C8B-B14F-4D97-AF65-F5344CB8AC3E}">
        <p14:creationId xmlns:p14="http://schemas.microsoft.com/office/powerpoint/2010/main" val="31794125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a:effectLst/>
              </a:rPr>
              <a:t>Click to edit Master title style</a:t>
            </a:r>
          </a:p>
        </p:txBody>
      </p:sp>
      <p:sp>
        <p:nvSpPr>
          <p:cNvPr id="3" name="Date Placeholder 2"/>
          <p:cNvSpPr>
            <a:spLocks noGrp="1"/>
          </p:cNvSpPr>
          <p:nvPr>
            <p:ph type="dt" sz="half" idx="10"/>
          </p:nvPr>
        </p:nvSpPr>
        <p:spPr>
          <a:effectLst/>
        </p:spPr>
        <p:txBody>
          <a:bodyPr/>
          <a:lstStyle/>
          <a:p>
            <a:pPr>
              <a:defRPr>
                <a:effectLst/>
              </a:defRPr>
            </a:pPr>
            <a:fld id="{DFBD4623-2A12-43EC-A180-F493F37B8CC6}" type="datetime1">
              <a:rPr lang="en-US" smtClean="0">
                <a:solidFill>
                  <a:prstClr val="black">
                    <a:tint val="75000"/>
                  </a:prstClr>
                </a:solidFill>
                <a:effectLst/>
              </a:rPr>
              <a:pPr>
                <a:defRPr>
                  <a:effectLst/>
                </a:defRPr>
              </a:pPr>
              <a:t>8/30/2018</a:t>
            </a:fld>
            <a:endParaRPr lang="en-US" dirty="0">
              <a:solidFill>
                <a:prstClr val="black">
                  <a:tint val="75000"/>
                </a:prstClr>
              </a:solidFill>
              <a:effectLst/>
            </a:endParaRPr>
          </a:p>
        </p:txBody>
      </p:sp>
      <p:sp>
        <p:nvSpPr>
          <p:cNvPr id="4" name="Footer Placeholder 3"/>
          <p:cNvSpPr>
            <a:spLocks noGrp="1"/>
          </p:cNvSpPr>
          <p:nvPr>
            <p:ph type="ftr" sz="quarter" idx="11"/>
          </p:nvPr>
        </p:nvSpPr>
        <p:spPr>
          <a:effectLst/>
        </p:spPr>
        <p:txBody>
          <a:bodyPr/>
          <a:lstStyle/>
          <a:p>
            <a:pPr>
              <a:defRPr>
                <a:effectLst/>
              </a:defRPr>
            </a:pPr>
            <a:endParaRPr lang="en-US" dirty="0">
              <a:solidFill>
                <a:prstClr val="black">
                  <a:tint val="75000"/>
                </a:prstClr>
              </a:solidFill>
              <a:effectLst/>
            </a:endParaRPr>
          </a:p>
        </p:txBody>
      </p:sp>
      <p:sp>
        <p:nvSpPr>
          <p:cNvPr id="5" name="Slide Number Placeholder 4"/>
          <p:cNvSpPr>
            <a:spLocks noGrp="1"/>
          </p:cNvSpPr>
          <p:nvPr>
            <p:ph type="sldNum" sz="quarter" idx="12"/>
          </p:nvPr>
        </p:nvSpPr>
        <p:spPr>
          <a:effectLst/>
        </p:spPr>
        <p:txBody>
          <a:bodyPr/>
          <a:lstStyle/>
          <a:p>
            <a:pPr>
              <a:defRPr>
                <a:effectLst/>
              </a:defRPr>
            </a:pPr>
            <a:fld id="{E6FD1FC2-56BB-46B0-8FE9-94DCE31B7729}" type="slidenum">
              <a:rPr lang="en-US" smtClean="0">
                <a:solidFill>
                  <a:prstClr val="black">
                    <a:tint val="75000"/>
                  </a:prstClr>
                </a:solidFill>
                <a:effectLst/>
              </a:rPr>
              <a:pPr>
                <a:defRPr>
                  <a:effectLst/>
                </a:defRPr>
              </a:pPr>
              <a:t>‹#›</a:t>
            </a:fld>
            <a:endParaRPr lang="en-US" dirty="0">
              <a:solidFill>
                <a:prstClr val="black">
                  <a:tint val="75000"/>
                </a:prstClr>
              </a:solidFill>
              <a:effectLst/>
            </a:endParaRPr>
          </a:p>
        </p:txBody>
      </p:sp>
    </p:spTree>
    <p:extLst>
      <p:ext uri="{BB962C8B-B14F-4D97-AF65-F5344CB8AC3E}">
        <p14:creationId xmlns:p14="http://schemas.microsoft.com/office/powerpoint/2010/main" val="365781555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a:effectLst/>
      </p:grpSpPr>
      <p:sp>
        <p:nvSpPr>
          <p:cNvPr id="2" name="Date Placeholder 1"/>
          <p:cNvSpPr>
            <a:spLocks noGrp="1"/>
          </p:cNvSpPr>
          <p:nvPr>
            <p:ph type="dt" sz="half" idx="10"/>
          </p:nvPr>
        </p:nvSpPr>
        <p:spPr>
          <a:effectLst/>
        </p:spPr>
        <p:txBody>
          <a:bodyPr/>
          <a:lstStyle/>
          <a:p>
            <a:pPr>
              <a:defRPr>
                <a:effectLst/>
              </a:defRPr>
            </a:pPr>
            <a:fld id="{FBAF0D9A-9A29-496A-BB36-A3836523F3FE}" type="datetime1">
              <a:rPr lang="en-US" smtClean="0">
                <a:solidFill>
                  <a:prstClr val="black">
                    <a:tint val="75000"/>
                  </a:prstClr>
                </a:solidFill>
                <a:effectLst/>
              </a:rPr>
              <a:pPr>
                <a:defRPr>
                  <a:effectLst/>
                </a:defRPr>
              </a:pPr>
              <a:t>8/30/2018</a:t>
            </a:fld>
            <a:endParaRPr lang="en-US" dirty="0">
              <a:solidFill>
                <a:prstClr val="black">
                  <a:tint val="75000"/>
                </a:prstClr>
              </a:solidFill>
              <a:effectLst/>
            </a:endParaRPr>
          </a:p>
        </p:txBody>
      </p:sp>
      <p:sp>
        <p:nvSpPr>
          <p:cNvPr id="3" name="Footer Placeholder 2"/>
          <p:cNvSpPr>
            <a:spLocks noGrp="1"/>
          </p:cNvSpPr>
          <p:nvPr>
            <p:ph type="ftr" sz="quarter" idx="11"/>
          </p:nvPr>
        </p:nvSpPr>
        <p:spPr>
          <a:effectLst/>
        </p:spPr>
        <p:txBody>
          <a:bodyPr/>
          <a:lstStyle/>
          <a:p>
            <a:pPr>
              <a:defRPr>
                <a:effectLst/>
              </a:defRPr>
            </a:pPr>
            <a:endParaRPr lang="en-US" dirty="0">
              <a:solidFill>
                <a:prstClr val="black">
                  <a:tint val="75000"/>
                </a:prstClr>
              </a:solidFill>
              <a:effectLst/>
            </a:endParaRPr>
          </a:p>
        </p:txBody>
      </p:sp>
      <p:sp>
        <p:nvSpPr>
          <p:cNvPr id="4" name="Slide Number Placeholder 3"/>
          <p:cNvSpPr>
            <a:spLocks noGrp="1"/>
          </p:cNvSpPr>
          <p:nvPr>
            <p:ph type="sldNum" sz="quarter" idx="12"/>
          </p:nvPr>
        </p:nvSpPr>
        <p:spPr>
          <a:effectLst/>
        </p:spPr>
        <p:txBody>
          <a:bodyPr/>
          <a:lstStyle/>
          <a:p>
            <a:pPr>
              <a:defRPr>
                <a:effectLst/>
              </a:defRPr>
            </a:pPr>
            <a:fld id="{D36BE0D7-94A6-4BF6-974E-F8AED3EDB6F1}" type="slidenum">
              <a:rPr lang="en-US" smtClean="0">
                <a:solidFill>
                  <a:prstClr val="black">
                    <a:tint val="75000"/>
                  </a:prstClr>
                </a:solidFill>
                <a:effectLst/>
              </a:rPr>
              <a:pPr>
                <a:defRPr>
                  <a:effectLst/>
                </a:defRPr>
              </a:pPr>
              <a:t>‹#›</a:t>
            </a:fld>
            <a:endParaRPr lang="en-US" dirty="0">
              <a:solidFill>
                <a:prstClr val="black">
                  <a:tint val="75000"/>
                </a:prstClr>
              </a:solidFill>
              <a:effectLst/>
            </a:endParaRPr>
          </a:p>
        </p:txBody>
      </p:sp>
    </p:spTree>
    <p:extLst>
      <p:ext uri="{BB962C8B-B14F-4D97-AF65-F5344CB8AC3E}">
        <p14:creationId xmlns:p14="http://schemas.microsoft.com/office/powerpoint/2010/main" val="23693218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629841" y="457200"/>
            <a:ext cx="2949178" cy="1600200"/>
          </a:xfrm>
          <a:effectLst/>
        </p:spPr>
        <p:txBody>
          <a:bodyPr anchor="b"/>
          <a:lstStyle>
            <a:lvl1pPr>
              <a:defRPr sz="2400">
                <a:effectLst/>
              </a:defRPr>
            </a:lvl1pPr>
          </a:lstStyle>
          <a:p>
            <a:r>
              <a:rPr lang="en-US">
                <a:effectLst/>
              </a:rPr>
              <a:t>Click to edit Master title style</a:t>
            </a:r>
          </a:p>
        </p:txBody>
      </p:sp>
      <p:sp>
        <p:nvSpPr>
          <p:cNvPr id="3" name="Content Placeholder 2"/>
          <p:cNvSpPr>
            <a:spLocks noGrp="1"/>
          </p:cNvSpPr>
          <p:nvPr>
            <p:ph idx="1"/>
          </p:nvPr>
        </p:nvSpPr>
        <p:spPr>
          <a:xfrm>
            <a:off x="3887391" y="987426"/>
            <a:ext cx="4629150" cy="4873625"/>
          </a:xfrm>
          <a:effectLst/>
        </p:spPr>
        <p:txBody>
          <a:bodyPr/>
          <a:lstStyle>
            <a:lvl1pPr>
              <a:defRPr sz="2400">
                <a:effectLst/>
              </a:defRPr>
            </a:lvl1pPr>
            <a:lvl2pPr>
              <a:defRPr sz="2100">
                <a:effectLst/>
              </a:defRPr>
            </a:lvl2pPr>
            <a:lvl3pPr>
              <a:defRPr sz="1800">
                <a:effectLst/>
              </a:defRPr>
            </a:lvl3pPr>
            <a:lvl4pPr>
              <a:defRPr sz="1500">
                <a:effectLst/>
              </a:defRPr>
            </a:lvl4pPr>
            <a:lvl5pPr>
              <a:defRPr sz="1500">
                <a:effectLst/>
              </a:defRPr>
            </a:lvl5pPr>
            <a:lvl6pPr>
              <a:defRPr sz="1500">
                <a:effectLst/>
              </a:defRPr>
            </a:lvl6pPr>
            <a:lvl7pPr>
              <a:defRPr sz="1500">
                <a:effectLst/>
              </a:defRPr>
            </a:lvl7pPr>
            <a:lvl8pPr>
              <a:defRPr sz="1500">
                <a:effectLst/>
              </a:defRPr>
            </a:lvl8pPr>
            <a:lvl9pPr>
              <a:defRPr sz="15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Text Placeholder 3"/>
          <p:cNvSpPr>
            <a:spLocks noGrp="1"/>
          </p:cNvSpPr>
          <p:nvPr>
            <p:ph type="body" sz="half" idx="2"/>
          </p:nvPr>
        </p:nvSpPr>
        <p:spPr>
          <a:xfrm>
            <a:off x="629841" y="2057400"/>
            <a:ext cx="2949178" cy="3811588"/>
          </a:xfrm>
          <a:effectLst/>
        </p:spPr>
        <p:txBody>
          <a:bodyPr/>
          <a:lstStyle>
            <a:lvl1pPr marL="0" indent="0">
              <a:buNone/>
              <a:defRPr sz="1200">
                <a:effectLst/>
              </a:defRPr>
            </a:lvl1pPr>
            <a:lvl2pPr marL="342900" indent="0">
              <a:buNone/>
              <a:defRPr sz="1050">
                <a:effectLst/>
              </a:defRPr>
            </a:lvl2pPr>
            <a:lvl3pPr marL="685800" indent="0">
              <a:buNone/>
              <a:defRPr sz="900">
                <a:effectLst/>
              </a:defRPr>
            </a:lvl3pPr>
            <a:lvl4pPr marL="1028700" indent="0">
              <a:buNone/>
              <a:defRPr sz="750">
                <a:effectLst/>
              </a:defRPr>
            </a:lvl4pPr>
            <a:lvl5pPr marL="1371600" indent="0">
              <a:buNone/>
              <a:defRPr sz="750">
                <a:effectLst/>
              </a:defRPr>
            </a:lvl5pPr>
            <a:lvl6pPr marL="1714500" indent="0">
              <a:buNone/>
              <a:defRPr sz="750">
                <a:effectLst/>
              </a:defRPr>
            </a:lvl6pPr>
            <a:lvl7pPr marL="2057400" indent="0">
              <a:buNone/>
              <a:defRPr sz="750">
                <a:effectLst/>
              </a:defRPr>
            </a:lvl7pPr>
            <a:lvl8pPr marL="2400300" indent="0">
              <a:buNone/>
              <a:defRPr sz="750">
                <a:effectLst/>
              </a:defRPr>
            </a:lvl8pPr>
            <a:lvl9pPr marL="2743200" indent="0">
              <a:buNone/>
              <a:defRPr sz="750">
                <a:effectLst/>
              </a:defRPr>
            </a:lvl9pPr>
          </a:lstStyle>
          <a:p>
            <a:pPr lvl="0"/>
            <a:r>
              <a:rPr lang="en-US">
                <a:effectLst/>
              </a:rPr>
              <a:t>Click to edit Master text styles</a:t>
            </a:r>
          </a:p>
        </p:txBody>
      </p:sp>
      <p:sp>
        <p:nvSpPr>
          <p:cNvPr id="5" name="Date Placeholder 4"/>
          <p:cNvSpPr>
            <a:spLocks noGrp="1"/>
          </p:cNvSpPr>
          <p:nvPr>
            <p:ph type="dt" sz="half" idx="10"/>
          </p:nvPr>
        </p:nvSpPr>
        <p:spPr>
          <a:effectLst/>
        </p:spPr>
        <p:txBody>
          <a:bodyPr/>
          <a:lstStyle/>
          <a:p>
            <a:pPr>
              <a:defRPr>
                <a:effectLst/>
              </a:defRPr>
            </a:pPr>
            <a:fld id="{AE64A7C6-9CC3-4A9D-B049-3ED73AA61DCC}" type="datetime1">
              <a:rPr lang="en-US" smtClean="0">
                <a:solidFill>
                  <a:prstClr val="black">
                    <a:tint val="75000"/>
                  </a:prstClr>
                </a:solidFill>
                <a:effectLst/>
              </a:rPr>
              <a:pPr>
                <a:defRPr>
                  <a:effectLst/>
                </a:defRPr>
              </a:pPr>
              <a:t>8/30/2018</a:t>
            </a:fld>
            <a:endParaRPr lang="en-US" dirty="0">
              <a:solidFill>
                <a:prstClr val="black">
                  <a:tint val="75000"/>
                </a:prstClr>
              </a:solidFill>
              <a:effectLst/>
            </a:endParaRPr>
          </a:p>
        </p:txBody>
      </p:sp>
      <p:sp>
        <p:nvSpPr>
          <p:cNvPr id="6" name="Footer Placeholder 5"/>
          <p:cNvSpPr>
            <a:spLocks noGrp="1"/>
          </p:cNvSpPr>
          <p:nvPr>
            <p:ph type="ftr" sz="quarter" idx="11"/>
          </p:nvPr>
        </p:nvSpPr>
        <p:spPr>
          <a:effectLst/>
        </p:spPr>
        <p:txBody>
          <a:bodyPr/>
          <a:lstStyle/>
          <a:p>
            <a:pPr>
              <a:defRPr>
                <a:effectLst/>
              </a:defRPr>
            </a:pPr>
            <a:endParaRPr lang="en-US" dirty="0">
              <a:solidFill>
                <a:prstClr val="black">
                  <a:tint val="75000"/>
                </a:prstClr>
              </a:solidFill>
              <a:effectLst/>
            </a:endParaRPr>
          </a:p>
        </p:txBody>
      </p:sp>
      <p:sp>
        <p:nvSpPr>
          <p:cNvPr id="7" name="Slide Number Placeholder 6"/>
          <p:cNvSpPr>
            <a:spLocks noGrp="1"/>
          </p:cNvSpPr>
          <p:nvPr>
            <p:ph type="sldNum" sz="quarter" idx="12"/>
          </p:nvPr>
        </p:nvSpPr>
        <p:spPr>
          <a:effectLst/>
        </p:spPr>
        <p:txBody>
          <a:bodyPr/>
          <a:lstStyle/>
          <a:p>
            <a:pPr>
              <a:defRPr>
                <a:effectLst/>
              </a:defRPr>
            </a:pPr>
            <a:fld id="{46F30F29-549C-4751-BC50-DFBD64449EB5}" type="slidenum">
              <a:rPr lang="en-US" smtClean="0">
                <a:solidFill>
                  <a:prstClr val="black">
                    <a:tint val="75000"/>
                  </a:prstClr>
                </a:solidFill>
                <a:effectLst/>
              </a:rPr>
              <a:pPr>
                <a:defRPr>
                  <a:effectLst/>
                </a:defRPr>
              </a:pPr>
              <a:t>‹#›</a:t>
            </a:fld>
            <a:endParaRPr lang="en-US" dirty="0">
              <a:solidFill>
                <a:prstClr val="black">
                  <a:tint val="75000"/>
                </a:prstClr>
              </a:solidFill>
              <a:effectLst/>
            </a:endParaRPr>
          </a:p>
        </p:txBody>
      </p:sp>
    </p:spTree>
    <p:extLst>
      <p:ext uri="{BB962C8B-B14F-4D97-AF65-F5344CB8AC3E}">
        <p14:creationId xmlns:p14="http://schemas.microsoft.com/office/powerpoint/2010/main" val="3797296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629841" y="457200"/>
            <a:ext cx="2949178" cy="1600200"/>
          </a:xfrm>
          <a:effectLst/>
        </p:spPr>
        <p:txBody>
          <a:bodyPr anchor="b"/>
          <a:lstStyle>
            <a:lvl1pPr>
              <a:defRPr sz="2400">
                <a:effectLst/>
              </a:defRPr>
            </a:lvl1pPr>
          </a:lstStyle>
          <a:p>
            <a:r>
              <a:rPr lang="en-US">
                <a:effectLst/>
              </a:rPr>
              <a:t>Click to edit Master title style</a:t>
            </a:r>
          </a:p>
        </p:txBody>
      </p:sp>
      <p:sp>
        <p:nvSpPr>
          <p:cNvPr id="3" name="Picture Placeholder 2"/>
          <p:cNvSpPr>
            <a:spLocks noGrp="1"/>
          </p:cNvSpPr>
          <p:nvPr>
            <p:ph type="pic" idx="1"/>
          </p:nvPr>
        </p:nvSpPr>
        <p:spPr>
          <a:xfrm>
            <a:off x="3887391" y="987426"/>
            <a:ext cx="4629150" cy="4873625"/>
          </a:xfrm>
          <a:effectLst/>
        </p:spPr>
        <p:txBody>
          <a:bodyPr/>
          <a:lstStyle>
            <a:lvl1pPr marL="0" indent="0">
              <a:buNone/>
              <a:defRPr sz="2400">
                <a:effectLst/>
              </a:defRPr>
            </a:lvl1pPr>
            <a:lvl2pPr marL="342900" indent="0">
              <a:buNone/>
              <a:defRPr sz="2100">
                <a:effectLst/>
              </a:defRPr>
            </a:lvl2pPr>
            <a:lvl3pPr marL="685800" indent="0">
              <a:buNone/>
              <a:defRPr sz="1800">
                <a:effectLst/>
              </a:defRPr>
            </a:lvl3pPr>
            <a:lvl4pPr marL="1028700" indent="0">
              <a:buNone/>
              <a:defRPr sz="1500">
                <a:effectLst/>
              </a:defRPr>
            </a:lvl4pPr>
            <a:lvl5pPr marL="1371600" indent="0">
              <a:buNone/>
              <a:defRPr sz="1500">
                <a:effectLst/>
              </a:defRPr>
            </a:lvl5pPr>
            <a:lvl6pPr marL="1714500" indent="0">
              <a:buNone/>
              <a:defRPr sz="1500">
                <a:effectLst/>
              </a:defRPr>
            </a:lvl6pPr>
            <a:lvl7pPr marL="2057400" indent="0">
              <a:buNone/>
              <a:defRPr sz="1500">
                <a:effectLst/>
              </a:defRPr>
            </a:lvl7pPr>
            <a:lvl8pPr marL="2400300" indent="0">
              <a:buNone/>
              <a:defRPr sz="1500">
                <a:effectLst/>
              </a:defRPr>
            </a:lvl8pPr>
            <a:lvl9pPr marL="2743200" indent="0">
              <a:buNone/>
              <a:defRPr sz="1500">
                <a:effectLst/>
              </a:defRPr>
            </a:lvl9pPr>
          </a:lstStyle>
          <a:p>
            <a:endParaRPr lang="en-US" dirty="0">
              <a:effectLst/>
            </a:endParaRPr>
          </a:p>
        </p:txBody>
      </p:sp>
      <p:sp>
        <p:nvSpPr>
          <p:cNvPr id="4" name="Text Placeholder 3"/>
          <p:cNvSpPr>
            <a:spLocks noGrp="1"/>
          </p:cNvSpPr>
          <p:nvPr>
            <p:ph type="body" sz="half" idx="2"/>
          </p:nvPr>
        </p:nvSpPr>
        <p:spPr>
          <a:xfrm>
            <a:off x="629841" y="2057400"/>
            <a:ext cx="2949178" cy="3811588"/>
          </a:xfrm>
          <a:effectLst/>
        </p:spPr>
        <p:txBody>
          <a:bodyPr/>
          <a:lstStyle>
            <a:lvl1pPr marL="0" indent="0">
              <a:buNone/>
              <a:defRPr sz="1200">
                <a:effectLst/>
              </a:defRPr>
            </a:lvl1pPr>
            <a:lvl2pPr marL="342900" indent="0">
              <a:buNone/>
              <a:defRPr sz="1050">
                <a:effectLst/>
              </a:defRPr>
            </a:lvl2pPr>
            <a:lvl3pPr marL="685800" indent="0">
              <a:buNone/>
              <a:defRPr sz="900">
                <a:effectLst/>
              </a:defRPr>
            </a:lvl3pPr>
            <a:lvl4pPr marL="1028700" indent="0">
              <a:buNone/>
              <a:defRPr sz="750">
                <a:effectLst/>
              </a:defRPr>
            </a:lvl4pPr>
            <a:lvl5pPr marL="1371600" indent="0">
              <a:buNone/>
              <a:defRPr sz="750">
                <a:effectLst/>
              </a:defRPr>
            </a:lvl5pPr>
            <a:lvl6pPr marL="1714500" indent="0">
              <a:buNone/>
              <a:defRPr sz="750">
                <a:effectLst/>
              </a:defRPr>
            </a:lvl6pPr>
            <a:lvl7pPr marL="2057400" indent="0">
              <a:buNone/>
              <a:defRPr sz="750">
                <a:effectLst/>
              </a:defRPr>
            </a:lvl7pPr>
            <a:lvl8pPr marL="2400300" indent="0">
              <a:buNone/>
              <a:defRPr sz="750">
                <a:effectLst/>
              </a:defRPr>
            </a:lvl8pPr>
            <a:lvl9pPr marL="2743200" indent="0">
              <a:buNone/>
              <a:defRPr sz="750">
                <a:effectLst/>
              </a:defRPr>
            </a:lvl9pPr>
          </a:lstStyle>
          <a:p>
            <a:pPr lvl="0"/>
            <a:r>
              <a:rPr lang="en-US">
                <a:effectLst/>
              </a:rPr>
              <a:t>Click to edit Master text styles</a:t>
            </a:r>
          </a:p>
        </p:txBody>
      </p:sp>
      <p:sp>
        <p:nvSpPr>
          <p:cNvPr id="5" name="Date Placeholder 4"/>
          <p:cNvSpPr>
            <a:spLocks noGrp="1"/>
          </p:cNvSpPr>
          <p:nvPr>
            <p:ph type="dt" sz="half" idx="10"/>
          </p:nvPr>
        </p:nvSpPr>
        <p:spPr>
          <a:effectLst/>
        </p:spPr>
        <p:txBody>
          <a:bodyPr/>
          <a:lstStyle/>
          <a:p>
            <a:pPr>
              <a:defRPr>
                <a:effectLst/>
              </a:defRPr>
            </a:pPr>
            <a:fld id="{6A1EF564-F5E1-4F70-878A-31B3ABEA1D22}" type="datetime1">
              <a:rPr lang="en-US" smtClean="0">
                <a:solidFill>
                  <a:prstClr val="black">
                    <a:tint val="75000"/>
                  </a:prstClr>
                </a:solidFill>
                <a:effectLst/>
              </a:rPr>
              <a:pPr>
                <a:defRPr>
                  <a:effectLst/>
                </a:defRPr>
              </a:pPr>
              <a:t>8/30/2018</a:t>
            </a:fld>
            <a:endParaRPr lang="en-US" dirty="0">
              <a:solidFill>
                <a:prstClr val="black">
                  <a:tint val="75000"/>
                </a:prstClr>
              </a:solidFill>
              <a:effectLst/>
            </a:endParaRPr>
          </a:p>
        </p:txBody>
      </p:sp>
      <p:sp>
        <p:nvSpPr>
          <p:cNvPr id="6" name="Footer Placeholder 5"/>
          <p:cNvSpPr>
            <a:spLocks noGrp="1"/>
          </p:cNvSpPr>
          <p:nvPr>
            <p:ph type="ftr" sz="quarter" idx="11"/>
          </p:nvPr>
        </p:nvSpPr>
        <p:spPr>
          <a:effectLst/>
        </p:spPr>
        <p:txBody>
          <a:bodyPr/>
          <a:lstStyle/>
          <a:p>
            <a:pPr>
              <a:defRPr>
                <a:effectLst/>
              </a:defRPr>
            </a:pPr>
            <a:endParaRPr lang="en-US" dirty="0">
              <a:solidFill>
                <a:prstClr val="black">
                  <a:tint val="75000"/>
                </a:prstClr>
              </a:solidFill>
              <a:effectLst/>
            </a:endParaRPr>
          </a:p>
        </p:txBody>
      </p:sp>
      <p:sp>
        <p:nvSpPr>
          <p:cNvPr id="7" name="Slide Number Placeholder 6"/>
          <p:cNvSpPr>
            <a:spLocks noGrp="1"/>
          </p:cNvSpPr>
          <p:nvPr>
            <p:ph type="sldNum" sz="quarter" idx="12"/>
          </p:nvPr>
        </p:nvSpPr>
        <p:spPr>
          <a:effectLst/>
        </p:spPr>
        <p:txBody>
          <a:bodyPr/>
          <a:lstStyle/>
          <a:p>
            <a:pPr>
              <a:defRPr>
                <a:effectLst/>
              </a:defRPr>
            </a:pPr>
            <a:fld id="{96D51151-7EEC-4BAA-AEA1-0BA8E2AAC743}" type="slidenum">
              <a:rPr lang="en-US" smtClean="0">
                <a:solidFill>
                  <a:prstClr val="black">
                    <a:tint val="75000"/>
                  </a:prstClr>
                </a:solidFill>
                <a:effectLst/>
              </a:rPr>
              <a:pPr>
                <a:defRPr>
                  <a:effectLst/>
                </a:defRPr>
              </a:pPr>
              <a:t>‹#›</a:t>
            </a:fld>
            <a:endParaRPr lang="en-US" dirty="0">
              <a:solidFill>
                <a:prstClr val="black">
                  <a:tint val="75000"/>
                </a:prstClr>
              </a:solidFill>
              <a:effectLst/>
            </a:endParaRPr>
          </a:p>
        </p:txBody>
      </p:sp>
    </p:spTree>
    <p:extLst>
      <p:ext uri="{BB962C8B-B14F-4D97-AF65-F5344CB8AC3E}">
        <p14:creationId xmlns:p14="http://schemas.microsoft.com/office/powerpoint/2010/main" val="42912612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Title Placeholder 1"/>
          <p:cNvSpPr>
            <a:spLocks noGrp="1"/>
          </p:cNvSpPr>
          <p:nvPr>
            <p:ph type="title"/>
          </p:nvPr>
        </p:nvSpPr>
        <p:spPr>
          <a:xfrm>
            <a:off x="628650" y="365126"/>
            <a:ext cx="7886700" cy="1325563"/>
          </a:xfrm>
          <a:prstGeom prst="rect">
            <a:avLst/>
          </a:prstGeom>
          <a:effectLst/>
        </p:spPr>
        <p:txBody>
          <a:bodyPr vert="horz" lIns="91440" tIns="45720" rIns="91440" bIns="45720" rtlCol="0" anchor="ctr">
            <a:normAutofit/>
          </a:bodyPr>
          <a:lstStyle/>
          <a:p>
            <a:r>
              <a:rPr lang="en-US">
                <a:effectLst/>
              </a:rPr>
              <a:t>Click to edit Master title style</a:t>
            </a:r>
          </a:p>
        </p:txBody>
      </p:sp>
      <p:sp>
        <p:nvSpPr>
          <p:cNvPr id="3" name="Text Placeholder 2"/>
          <p:cNvSpPr>
            <a:spLocks noGrp="1"/>
          </p:cNvSpPr>
          <p:nvPr>
            <p:ph type="body" idx="1"/>
          </p:nvPr>
        </p:nvSpPr>
        <p:spPr>
          <a:xfrm>
            <a:off x="628650" y="1825625"/>
            <a:ext cx="7886700" cy="4351338"/>
          </a:xfrm>
          <a:prstGeom prst="rect">
            <a:avLst/>
          </a:prstGeom>
          <a:effectLst/>
        </p:spPr>
        <p:txBody>
          <a:bodyPr vert="horz" lIns="91440" tIns="45720" rIns="91440" bIns="45720" rtlCol="0">
            <a:normAutofit/>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2"/>
          </p:nvPr>
        </p:nvSpPr>
        <p:spPr>
          <a:xfrm>
            <a:off x="628650" y="6356351"/>
            <a:ext cx="2057400" cy="365125"/>
          </a:xfrm>
          <a:prstGeom prst="rect">
            <a:avLst/>
          </a:prstGeom>
          <a:effectLst/>
        </p:spPr>
        <p:txBody>
          <a:bodyPr vert="horz" lIns="91440" tIns="45720" rIns="91440" bIns="45720" rtlCol="0" anchor="ctr"/>
          <a:lstStyle>
            <a:lvl1pPr algn="l">
              <a:defRPr sz="900">
                <a:solidFill>
                  <a:schemeClr val="tx1">
                    <a:tint val="75000"/>
                  </a:schemeClr>
                </a:solidFill>
                <a:effectLst/>
              </a:defRPr>
            </a:lvl1pPr>
          </a:lstStyle>
          <a:p>
            <a:pPr defTabSz="457200" fontAlgn="base">
              <a:spcBef>
                <a:spcPct val="0"/>
              </a:spcBef>
              <a:spcAft>
                <a:spcPct val="0"/>
              </a:spcAft>
              <a:defRPr>
                <a:effectLst/>
              </a:defRPr>
            </a:pPr>
            <a:fld id="{DC955B40-983A-489B-9595-B5387E789F66}" type="datetime1">
              <a:rPr lang="en-US" smtClean="0">
                <a:solidFill>
                  <a:prstClr val="black">
                    <a:tint val="75000"/>
                  </a:prstClr>
                </a:solidFill>
                <a:effectLst/>
                <a:latin typeface="Arial"/>
              </a:rPr>
              <a:pPr defTabSz="457200" fontAlgn="base">
                <a:spcBef>
                  <a:spcPct val="0"/>
                </a:spcBef>
                <a:spcAft>
                  <a:spcPct val="0"/>
                </a:spcAft>
                <a:defRPr>
                  <a:effectLst/>
                </a:defRPr>
              </a:pPr>
              <a:t>8/30/2018</a:t>
            </a:fld>
            <a:endParaRPr lang="en-US" dirty="0">
              <a:solidFill>
                <a:prstClr val="black">
                  <a:tint val="75000"/>
                </a:prstClr>
              </a:solidFill>
              <a:effectLst/>
              <a:latin typeface="Arial"/>
            </a:endParaRPr>
          </a:p>
        </p:txBody>
      </p:sp>
      <p:sp>
        <p:nvSpPr>
          <p:cNvPr id="5" name="Footer Placeholder 4"/>
          <p:cNvSpPr>
            <a:spLocks noGrp="1"/>
          </p:cNvSpPr>
          <p:nvPr>
            <p:ph type="ftr" sz="quarter" idx="3"/>
          </p:nvPr>
        </p:nvSpPr>
        <p:spPr>
          <a:xfrm>
            <a:off x="3028950" y="6356351"/>
            <a:ext cx="3086100" cy="365125"/>
          </a:xfrm>
          <a:prstGeom prst="rect">
            <a:avLst/>
          </a:prstGeom>
          <a:effectLst/>
        </p:spPr>
        <p:txBody>
          <a:bodyPr vert="horz" lIns="91440" tIns="45720" rIns="91440" bIns="45720" rtlCol="0" anchor="ctr"/>
          <a:lstStyle>
            <a:lvl1pPr algn="ctr">
              <a:defRPr sz="900">
                <a:solidFill>
                  <a:schemeClr val="tx1">
                    <a:tint val="75000"/>
                  </a:schemeClr>
                </a:solidFill>
                <a:effectLst/>
              </a:defRPr>
            </a:lvl1pPr>
          </a:lstStyle>
          <a:p>
            <a:pPr defTabSz="457200" fontAlgn="base">
              <a:spcBef>
                <a:spcPct val="0"/>
              </a:spcBef>
              <a:spcAft>
                <a:spcPct val="0"/>
              </a:spcAft>
              <a:defRPr>
                <a:effectLst/>
              </a:defRPr>
            </a:pPr>
            <a:endParaRPr lang="en-US" dirty="0">
              <a:solidFill>
                <a:prstClr val="black">
                  <a:tint val="75000"/>
                </a:prstClr>
              </a:solidFill>
              <a:effectLst/>
              <a:latin typeface="Arial"/>
            </a:endParaRPr>
          </a:p>
        </p:txBody>
      </p:sp>
      <p:sp>
        <p:nvSpPr>
          <p:cNvPr id="6" name="Slide Number Placeholder 5"/>
          <p:cNvSpPr>
            <a:spLocks noGrp="1"/>
          </p:cNvSpPr>
          <p:nvPr>
            <p:ph type="sldNum" sz="quarter" idx="4"/>
          </p:nvPr>
        </p:nvSpPr>
        <p:spPr>
          <a:xfrm>
            <a:off x="6457950" y="6356351"/>
            <a:ext cx="2057400" cy="365125"/>
          </a:xfrm>
          <a:prstGeom prst="rect">
            <a:avLst/>
          </a:prstGeom>
          <a:effectLst/>
        </p:spPr>
        <p:txBody>
          <a:bodyPr vert="horz" lIns="91440" tIns="45720" rIns="91440" bIns="45720" rtlCol="0" anchor="ctr"/>
          <a:lstStyle>
            <a:lvl1pPr algn="r">
              <a:defRPr sz="900">
                <a:solidFill>
                  <a:schemeClr val="tx1">
                    <a:tint val="75000"/>
                  </a:schemeClr>
                </a:solidFill>
                <a:effectLst/>
              </a:defRPr>
            </a:lvl1pPr>
          </a:lstStyle>
          <a:p>
            <a:pPr defTabSz="457200" fontAlgn="base">
              <a:spcBef>
                <a:spcPct val="0"/>
              </a:spcBef>
              <a:spcAft>
                <a:spcPct val="0"/>
              </a:spcAft>
              <a:defRPr>
                <a:effectLst/>
              </a:defRPr>
            </a:pPr>
            <a:fld id="{C9062C6E-31DB-4404-B55C-49A7D76044BD}" type="slidenum">
              <a:rPr lang="en-US" smtClean="0">
                <a:solidFill>
                  <a:prstClr val="black">
                    <a:tint val="75000"/>
                  </a:prstClr>
                </a:solidFill>
                <a:effectLst/>
                <a:latin typeface="Arial"/>
              </a:rPr>
              <a:pPr defTabSz="457200" fontAlgn="base">
                <a:spcBef>
                  <a:spcPct val="0"/>
                </a:spcBef>
                <a:spcAft>
                  <a:spcPct val="0"/>
                </a:spcAft>
                <a:defRPr>
                  <a:effectLst/>
                </a:defRPr>
              </a:pPr>
              <a:t>‹#›</a:t>
            </a:fld>
            <a:endParaRPr lang="en-US" dirty="0">
              <a:solidFill>
                <a:prstClr val="black">
                  <a:tint val="75000"/>
                </a:prstClr>
              </a:solidFill>
              <a:effectLst/>
              <a:latin typeface="Arial"/>
            </a:endParaRPr>
          </a:p>
        </p:txBody>
      </p:sp>
      <p:pic>
        <p:nvPicPr>
          <p:cNvPr id="7" name="Picture 6" descr="ISRIPowerpoint-01.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a:noFill/>
          <a:ln w="9525">
            <a:noFill/>
            <a:miter lim="800000"/>
          </a:ln>
          <a:effectLst/>
        </p:spPr>
      </p:pic>
    </p:spTree>
    <p:extLst>
      <p:ext uri="{BB962C8B-B14F-4D97-AF65-F5344CB8AC3E}">
        <p14:creationId xmlns:p14="http://schemas.microsoft.com/office/powerpoint/2010/main" val="42212971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hf hdr="0" ftr="0" dt="0"/>
  <p:txStyles>
    <p:titleStyle>
      <a:lvl1pPr algn="l" defTabSz="685800" rtl="0" eaLnBrk="1" latinLnBrk="0" hangingPunct="1">
        <a:lnSpc>
          <a:spcPct val="90000"/>
        </a:lnSpc>
        <a:spcBef>
          <a:spcPct val="0"/>
        </a:spcBef>
        <a:buNone/>
        <a:defRPr sz="3300" kern="1200">
          <a:solidFill>
            <a:schemeClr val="tx1"/>
          </a:solidFill>
          <a:effectLst/>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effectLst/>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effectLst/>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effectLst/>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effectLst/>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effectLst/>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effectLst/>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effectLst/>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effectLst/>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effectLst/>
          <a:latin typeface="+mn-lt"/>
          <a:ea typeface="+mn-ea"/>
          <a:cs typeface="+mn-cs"/>
        </a:defRPr>
      </a:lvl9pPr>
    </p:bodyStyle>
    <p:otherStyle>
      <a:defPPr>
        <a:defRPr lang="en-US">
          <a:effectLst/>
        </a:defRPr>
      </a:defPPr>
      <a:lvl1pPr marL="0" algn="l" defTabSz="685800" rtl="0" eaLnBrk="1" latinLnBrk="0" hangingPunct="1">
        <a:defRPr sz="1350" kern="1200">
          <a:solidFill>
            <a:schemeClr val="tx1"/>
          </a:solidFill>
          <a:effectLst/>
          <a:latin typeface="+mn-lt"/>
          <a:ea typeface="+mn-ea"/>
          <a:cs typeface="+mn-cs"/>
        </a:defRPr>
      </a:lvl1pPr>
      <a:lvl2pPr marL="342900" algn="l" defTabSz="685800" rtl="0" eaLnBrk="1" latinLnBrk="0" hangingPunct="1">
        <a:defRPr sz="1350" kern="1200">
          <a:solidFill>
            <a:schemeClr val="tx1"/>
          </a:solidFill>
          <a:effectLst/>
          <a:latin typeface="+mn-lt"/>
          <a:ea typeface="+mn-ea"/>
          <a:cs typeface="+mn-cs"/>
        </a:defRPr>
      </a:lvl2pPr>
      <a:lvl3pPr marL="685800" algn="l" defTabSz="685800" rtl="0" eaLnBrk="1" latinLnBrk="0" hangingPunct="1">
        <a:defRPr sz="1350" kern="1200">
          <a:solidFill>
            <a:schemeClr val="tx1"/>
          </a:solidFill>
          <a:effectLst/>
          <a:latin typeface="+mn-lt"/>
          <a:ea typeface="+mn-ea"/>
          <a:cs typeface="+mn-cs"/>
        </a:defRPr>
      </a:lvl3pPr>
      <a:lvl4pPr marL="1028700" algn="l" defTabSz="685800" rtl="0" eaLnBrk="1" latinLnBrk="0" hangingPunct="1">
        <a:defRPr sz="1350" kern="1200">
          <a:solidFill>
            <a:schemeClr val="tx1"/>
          </a:solidFill>
          <a:effectLst/>
          <a:latin typeface="+mn-lt"/>
          <a:ea typeface="+mn-ea"/>
          <a:cs typeface="+mn-cs"/>
        </a:defRPr>
      </a:lvl4pPr>
      <a:lvl5pPr marL="1371600" algn="l" defTabSz="685800" rtl="0" eaLnBrk="1" latinLnBrk="0" hangingPunct="1">
        <a:defRPr sz="1350" kern="1200">
          <a:solidFill>
            <a:schemeClr val="tx1"/>
          </a:solidFill>
          <a:effectLst/>
          <a:latin typeface="+mn-lt"/>
          <a:ea typeface="+mn-ea"/>
          <a:cs typeface="+mn-cs"/>
        </a:defRPr>
      </a:lvl5pPr>
      <a:lvl6pPr marL="1714500" algn="l" defTabSz="685800" rtl="0" eaLnBrk="1" latinLnBrk="0" hangingPunct="1">
        <a:defRPr sz="1350" kern="1200">
          <a:solidFill>
            <a:schemeClr val="tx1"/>
          </a:solidFill>
          <a:effectLst/>
          <a:latin typeface="+mn-lt"/>
          <a:ea typeface="+mn-ea"/>
          <a:cs typeface="+mn-cs"/>
        </a:defRPr>
      </a:lvl6pPr>
      <a:lvl7pPr marL="2057400" algn="l" defTabSz="685800" rtl="0" eaLnBrk="1" latinLnBrk="0" hangingPunct="1">
        <a:defRPr sz="1350" kern="1200">
          <a:solidFill>
            <a:schemeClr val="tx1"/>
          </a:solidFill>
          <a:effectLst/>
          <a:latin typeface="+mn-lt"/>
          <a:ea typeface="+mn-ea"/>
          <a:cs typeface="+mn-cs"/>
        </a:defRPr>
      </a:lvl7pPr>
      <a:lvl8pPr marL="2400300" algn="l" defTabSz="685800" rtl="0" eaLnBrk="1" latinLnBrk="0" hangingPunct="1">
        <a:defRPr sz="1350" kern="1200">
          <a:solidFill>
            <a:schemeClr val="tx1"/>
          </a:solidFill>
          <a:effectLst/>
          <a:latin typeface="+mn-lt"/>
          <a:ea typeface="+mn-ea"/>
          <a:cs typeface="+mn-cs"/>
        </a:defRPr>
      </a:lvl8pPr>
      <a:lvl9pPr marL="2743200" algn="l" defTabSz="685800" rtl="0" eaLnBrk="1" latinLnBrk="0" hangingPunct="1">
        <a:defRPr sz="1350" kern="1200">
          <a:solidFill>
            <a:schemeClr val="tx1"/>
          </a:solidFill>
          <a:effectLst/>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sp>
        <p:nvSpPr>
          <p:cNvPr id="1026" name="Title Placeholder 1"/>
          <p:cNvSpPr>
            <a:spLocks noGrp="1"/>
          </p:cNvSpPr>
          <p:nvPr>
            <p:ph type="title"/>
          </p:nvPr>
        </p:nvSpPr>
        <p:spPr>
          <a:xfrm>
            <a:off x="628650" y="365125"/>
            <a:ext cx="7886700"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ctr" anchorCtr="0" compatLnSpc="1">
            <a:prstTxWarp prst="textNoShape">
              <a:avLst/>
            </a:prstTxWarp>
          </a:bodyPr>
          <a:lstStyle/>
          <a:p>
            <a:pPr lvl="0"/>
            <a:r>
              <a:rPr lang="en-US" altLang="en-US">
                <a:effectLst/>
              </a:rPr>
              <a:t>Click to edit Master title style</a:t>
            </a:r>
          </a:p>
        </p:txBody>
      </p:sp>
      <p:sp>
        <p:nvSpPr>
          <p:cNvPr id="1027" name="Text Placeholder 2"/>
          <p:cNvSpPr>
            <a:spLocks noGrp="1"/>
          </p:cNvSpPr>
          <p:nvPr>
            <p:ph type="body" idx="1"/>
          </p:nvPr>
        </p:nvSpPr>
        <p:spPr>
          <a:xfrm>
            <a:off x="628650" y="1825625"/>
            <a:ext cx="788670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p>
            <a:pPr lvl="0"/>
            <a:r>
              <a:rPr lang="en-US" altLang="en-US">
                <a:effectLst/>
              </a:rPr>
              <a:t>Click to edit Master text styles</a:t>
            </a:r>
          </a:p>
          <a:p>
            <a:pPr lvl="1"/>
            <a:r>
              <a:rPr lang="en-US" altLang="en-US">
                <a:effectLst/>
              </a:rPr>
              <a:t>Second level</a:t>
            </a:r>
          </a:p>
          <a:p>
            <a:pPr lvl="2"/>
            <a:r>
              <a:rPr lang="en-US" altLang="en-US">
                <a:effectLst/>
              </a:rPr>
              <a:t>Third level</a:t>
            </a:r>
          </a:p>
          <a:p>
            <a:pPr lvl="3"/>
            <a:r>
              <a:rPr lang="en-US" altLang="en-US">
                <a:effectLst/>
              </a:rPr>
              <a:t>Fourth level</a:t>
            </a:r>
          </a:p>
          <a:p>
            <a:pPr lvl="4"/>
            <a:r>
              <a:rPr lang="en-US" altLang="en-US">
                <a:effectLst/>
              </a:rPr>
              <a:t>Fifth level</a:t>
            </a:r>
          </a:p>
        </p:txBody>
      </p:sp>
      <p:sp>
        <p:nvSpPr>
          <p:cNvPr id="4" name="Date Placeholder 3"/>
          <p:cNvSpPr>
            <a:spLocks noGrp="1"/>
          </p:cNvSpPr>
          <p:nvPr>
            <p:ph type="dt" sz="half" idx="2"/>
          </p:nvPr>
        </p:nvSpPr>
        <p:spPr>
          <a:xfrm>
            <a:off x="628650" y="6356350"/>
            <a:ext cx="2057400" cy="365125"/>
          </a:xfrm>
          <a:prstGeom prst="rect">
            <a:avLst/>
          </a:prstGeom>
          <a:effectLst/>
        </p:spPr>
        <p:txBody>
          <a:bodyPr vert="horz" lIns="91440" tIns="45720" rIns="91440" bIns="45720" rtlCol="0" anchor="ctr"/>
          <a:lstStyle>
            <a:lvl1pPr algn="l" defTabSz="457200">
              <a:defRPr sz="900">
                <a:solidFill>
                  <a:prstClr val="black">
                    <a:tint val="75000"/>
                  </a:prstClr>
                </a:solidFill>
                <a:effectLst/>
              </a:defRPr>
            </a:lvl1pPr>
          </a:lstStyle>
          <a:p>
            <a:pPr fontAlgn="base">
              <a:spcBef>
                <a:spcPct val="0"/>
              </a:spcBef>
              <a:spcAft>
                <a:spcPct val="0"/>
              </a:spcAft>
              <a:defRPr>
                <a:effectLst/>
              </a:defRPr>
            </a:pPr>
            <a:fld id="{C2142784-4883-46F4-84CF-84827C5241ED}" type="datetime1">
              <a:rPr lang="en-US">
                <a:effectLst/>
                <a:latin typeface="Arial"/>
              </a:rPr>
              <a:pPr fontAlgn="base">
                <a:spcBef>
                  <a:spcPct val="0"/>
                </a:spcBef>
                <a:spcAft>
                  <a:spcPct val="0"/>
                </a:spcAft>
                <a:defRPr>
                  <a:effectLst/>
                </a:defRPr>
              </a:pPr>
              <a:t>8/30/2018</a:t>
            </a:fld>
            <a:endParaRPr lang="en-US" dirty="0">
              <a:effectLst/>
              <a:latin typeface="Arial"/>
            </a:endParaRPr>
          </a:p>
        </p:txBody>
      </p:sp>
      <p:sp>
        <p:nvSpPr>
          <p:cNvPr id="5" name="Footer Placeholder 4"/>
          <p:cNvSpPr>
            <a:spLocks noGrp="1"/>
          </p:cNvSpPr>
          <p:nvPr>
            <p:ph type="ftr" sz="quarter" idx="3"/>
          </p:nvPr>
        </p:nvSpPr>
        <p:spPr>
          <a:xfrm>
            <a:off x="3028950" y="6356350"/>
            <a:ext cx="3086100" cy="365125"/>
          </a:xfrm>
          <a:prstGeom prst="rect">
            <a:avLst/>
          </a:prstGeom>
          <a:effectLst/>
        </p:spPr>
        <p:txBody>
          <a:bodyPr vert="horz" lIns="91440" tIns="45720" rIns="91440" bIns="45720" rtlCol="0" anchor="ctr"/>
          <a:lstStyle>
            <a:lvl1pPr algn="ctr" defTabSz="457200">
              <a:defRPr sz="900">
                <a:solidFill>
                  <a:prstClr val="black">
                    <a:tint val="75000"/>
                  </a:prstClr>
                </a:solidFill>
                <a:effectLst/>
              </a:defRPr>
            </a:lvl1pPr>
          </a:lstStyle>
          <a:p>
            <a:pPr fontAlgn="base">
              <a:spcBef>
                <a:spcPct val="0"/>
              </a:spcBef>
              <a:spcAft>
                <a:spcPct val="0"/>
              </a:spcAft>
              <a:defRPr>
                <a:effectLst/>
              </a:defRPr>
            </a:pPr>
            <a:endParaRPr lang="en-US" dirty="0">
              <a:effectLst/>
              <a:latin typeface="Arial"/>
            </a:endParaRPr>
          </a:p>
        </p:txBody>
      </p:sp>
      <p:sp>
        <p:nvSpPr>
          <p:cNvPr id="6" name="Slide Number Placeholder 5"/>
          <p:cNvSpPr>
            <a:spLocks noGrp="1"/>
          </p:cNvSpPr>
          <p:nvPr>
            <p:ph type="sldNum" sz="quarter" idx="4"/>
          </p:nvPr>
        </p:nvSpPr>
        <p:spPr>
          <a:xfrm>
            <a:off x="6457950" y="6356350"/>
            <a:ext cx="2057400" cy="365125"/>
          </a:xfrm>
          <a:prstGeom prst="rect">
            <a:avLst/>
          </a:prstGeom>
          <a:effectLst/>
        </p:spPr>
        <p:txBody>
          <a:bodyPr vert="horz" lIns="91440" tIns="45720" rIns="91440" bIns="45720" rtlCol="0" anchor="ctr"/>
          <a:lstStyle>
            <a:lvl1pPr algn="r" defTabSz="457200">
              <a:defRPr sz="900">
                <a:solidFill>
                  <a:prstClr val="black">
                    <a:tint val="75000"/>
                  </a:prstClr>
                </a:solidFill>
                <a:effectLst/>
              </a:defRPr>
            </a:lvl1pPr>
          </a:lstStyle>
          <a:p>
            <a:pPr fontAlgn="base">
              <a:spcBef>
                <a:spcPct val="0"/>
              </a:spcBef>
              <a:spcAft>
                <a:spcPct val="0"/>
              </a:spcAft>
              <a:defRPr>
                <a:effectLst/>
              </a:defRPr>
            </a:pPr>
            <a:fld id="{DD2F3965-84C0-4F06-B7B6-B4AE0C806074}" type="slidenum">
              <a:rPr lang="en-US">
                <a:effectLst/>
                <a:latin typeface="Arial"/>
              </a:rPr>
              <a:pPr fontAlgn="base">
                <a:spcBef>
                  <a:spcPct val="0"/>
                </a:spcBef>
                <a:spcAft>
                  <a:spcPct val="0"/>
                </a:spcAft>
                <a:defRPr>
                  <a:effectLst/>
                </a:defRPr>
              </a:pPr>
              <a:t>‹#›</a:t>
            </a:fld>
            <a:endParaRPr lang="en-US" dirty="0">
              <a:effectLst/>
              <a:latin typeface="Arial"/>
            </a:endParaRPr>
          </a:p>
        </p:txBody>
      </p:sp>
      <p:pic>
        <p:nvPicPr>
          <p:cNvPr id="1031" name="Picture 6" descr="ISRIPowerpoint-01.jpg"/>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786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ransition/>
  <p:txStyles>
    <p:titleStyle>
      <a:lvl1pPr algn="l" defTabSz="685800" rtl="0" eaLnBrk="0" fontAlgn="base" hangingPunct="0">
        <a:lnSpc>
          <a:spcPct val="90000"/>
        </a:lnSpc>
        <a:spcBef>
          <a:spcPct val="0"/>
        </a:spcBef>
        <a:spcAft>
          <a:spcPct val="0"/>
        </a:spcAft>
        <a:defRPr sz="3300" kern="1200">
          <a:solidFill>
            <a:schemeClr val="tx1"/>
          </a:solidFill>
          <a:effectLst/>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effectLst/>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effectLst/>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effectLst/>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effectLst/>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effectLst/>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effectLst/>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effectLst/>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effectLst/>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effectLst/>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effectLst/>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effectLst/>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effectLst/>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effectLst/>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effectLst/>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effectLst/>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effectLst/>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effectLst/>
          <a:latin typeface="+mn-lt"/>
          <a:ea typeface="+mn-ea"/>
          <a:cs typeface="+mn-cs"/>
        </a:defRPr>
      </a:lvl9pPr>
    </p:bodyStyle>
    <p:otherStyle>
      <a:defPPr>
        <a:defRPr lang="en-US">
          <a:effectLst/>
        </a:defRPr>
      </a:defPPr>
      <a:lvl1pPr marL="0" algn="l" defTabSz="685800" rtl="0" eaLnBrk="1" latinLnBrk="0" hangingPunct="1">
        <a:defRPr sz="1350" kern="1200">
          <a:solidFill>
            <a:schemeClr val="tx1"/>
          </a:solidFill>
          <a:effectLst/>
          <a:latin typeface="+mn-lt"/>
          <a:ea typeface="+mn-ea"/>
          <a:cs typeface="+mn-cs"/>
        </a:defRPr>
      </a:lvl1pPr>
      <a:lvl2pPr marL="342900" algn="l" defTabSz="685800" rtl="0" eaLnBrk="1" latinLnBrk="0" hangingPunct="1">
        <a:defRPr sz="1350" kern="1200">
          <a:solidFill>
            <a:schemeClr val="tx1"/>
          </a:solidFill>
          <a:effectLst/>
          <a:latin typeface="+mn-lt"/>
          <a:ea typeface="+mn-ea"/>
          <a:cs typeface="+mn-cs"/>
        </a:defRPr>
      </a:lvl2pPr>
      <a:lvl3pPr marL="685800" algn="l" defTabSz="685800" rtl="0" eaLnBrk="1" latinLnBrk="0" hangingPunct="1">
        <a:defRPr sz="1350" kern="1200">
          <a:solidFill>
            <a:schemeClr val="tx1"/>
          </a:solidFill>
          <a:effectLst/>
          <a:latin typeface="+mn-lt"/>
          <a:ea typeface="+mn-ea"/>
          <a:cs typeface="+mn-cs"/>
        </a:defRPr>
      </a:lvl3pPr>
      <a:lvl4pPr marL="1028700" algn="l" defTabSz="685800" rtl="0" eaLnBrk="1" latinLnBrk="0" hangingPunct="1">
        <a:defRPr sz="1350" kern="1200">
          <a:solidFill>
            <a:schemeClr val="tx1"/>
          </a:solidFill>
          <a:effectLst/>
          <a:latin typeface="+mn-lt"/>
          <a:ea typeface="+mn-ea"/>
          <a:cs typeface="+mn-cs"/>
        </a:defRPr>
      </a:lvl4pPr>
      <a:lvl5pPr marL="1371600" algn="l" defTabSz="685800" rtl="0" eaLnBrk="1" latinLnBrk="0" hangingPunct="1">
        <a:defRPr sz="1350" kern="1200">
          <a:solidFill>
            <a:schemeClr val="tx1"/>
          </a:solidFill>
          <a:effectLst/>
          <a:latin typeface="+mn-lt"/>
          <a:ea typeface="+mn-ea"/>
          <a:cs typeface="+mn-cs"/>
        </a:defRPr>
      </a:lvl5pPr>
      <a:lvl6pPr marL="1714500" algn="l" defTabSz="685800" rtl="0" eaLnBrk="1" latinLnBrk="0" hangingPunct="1">
        <a:defRPr sz="1350" kern="1200">
          <a:solidFill>
            <a:schemeClr val="tx1"/>
          </a:solidFill>
          <a:effectLst/>
          <a:latin typeface="+mn-lt"/>
          <a:ea typeface="+mn-ea"/>
          <a:cs typeface="+mn-cs"/>
        </a:defRPr>
      </a:lvl6pPr>
      <a:lvl7pPr marL="2057400" algn="l" defTabSz="685800" rtl="0" eaLnBrk="1" latinLnBrk="0" hangingPunct="1">
        <a:defRPr sz="1350" kern="1200">
          <a:solidFill>
            <a:schemeClr val="tx1"/>
          </a:solidFill>
          <a:effectLst/>
          <a:latin typeface="+mn-lt"/>
          <a:ea typeface="+mn-ea"/>
          <a:cs typeface="+mn-cs"/>
        </a:defRPr>
      </a:lvl7pPr>
      <a:lvl8pPr marL="2400300" algn="l" defTabSz="685800" rtl="0" eaLnBrk="1" latinLnBrk="0" hangingPunct="1">
        <a:defRPr sz="1350" kern="1200">
          <a:solidFill>
            <a:schemeClr val="tx1"/>
          </a:solidFill>
          <a:effectLst/>
          <a:latin typeface="+mn-lt"/>
          <a:ea typeface="+mn-ea"/>
          <a:cs typeface="+mn-cs"/>
        </a:defRPr>
      </a:lvl8pPr>
      <a:lvl9pPr marL="2743200" algn="l" defTabSz="685800" rtl="0" eaLnBrk="1" latinLnBrk="0" hangingPunct="1">
        <a:defRPr sz="1350" kern="1200">
          <a:solidFill>
            <a:schemeClr val="tx1"/>
          </a:solidFill>
          <a:effectLst/>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a:effectLst/>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a:effectLst/>
              </a:rPr>
              <a:t>Click to edit Master title style</a:t>
            </a:r>
          </a:p>
        </p:txBody>
      </p:sp>
      <p:sp>
        <p:nvSpPr>
          <p:cNvPr id="3" name="Text Placeholder 2"/>
          <p:cNvSpPr>
            <a:spLocks noGrp="1"/>
          </p:cNvSpPr>
          <p:nvPr>
            <p:ph type="body" idx="1"/>
          </p:nvPr>
        </p:nvSpPr>
        <p:spPr>
          <a:xfrm>
            <a:off x="457200" y="1600200"/>
            <a:ext cx="8229600" cy="4525963"/>
          </a:xfrm>
          <a:prstGeom prst="rect">
            <a:avLst/>
          </a:prstGeom>
          <a:effectLst/>
        </p:spPr>
        <p:txBody>
          <a:bodyPr vert="horz" lIns="91440" tIns="45720" rIns="91440" bIns="45720" rtlCol="0">
            <a:normAutofit/>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2"/>
          </p:nvPr>
        </p:nvSpPr>
        <p:spPr>
          <a:xfrm>
            <a:off x="457200" y="6356350"/>
            <a:ext cx="2133600" cy="365125"/>
          </a:xfrm>
          <a:prstGeom prst="rect">
            <a:avLst/>
          </a:prstGeom>
          <a:effectLst/>
        </p:spPr>
        <p:txBody>
          <a:bodyPr vert="horz" lIns="91440" tIns="45720" rIns="91440" bIns="45720" rtlCol="0" anchor="ctr"/>
          <a:lstStyle>
            <a:lvl1pPr algn="l">
              <a:defRPr sz="1200">
                <a:solidFill>
                  <a:schemeClr val="tx1">
                    <a:tint val="75000"/>
                  </a:schemeClr>
                </a:solidFill>
                <a:effectLst/>
              </a:defRPr>
            </a:lvl1pPr>
          </a:lstStyle>
          <a:p>
            <a:fld id="{A5353099-D0F1-45F0-B485-A17657D02CBF}" type="datetimeFigureOut">
              <a:rPr lang="en-US" smtClean="0">
                <a:solidFill>
                  <a:prstClr val="black">
                    <a:tint val="75000"/>
                  </a:prstClr>
                </a:solidFill>
                <a:effectLst/>
              </a:rPr>
              <a:t>8/30/2018</a:t>
            </a:fld>
            <a:endParaRPr lang="en-US" dirty="0">
              <a:solidFill>
                <a:prstClr val="black">
                  <a:tint val="75000"/>
                </a:prstClr>
              </a:solidFill>
              <a:effectLst/>
            </a:endParaRPr>
          </a:p>
        </p:txBody>
      </p:sp>
      <p:sp>
        <p:nvSpPr>
          <p:cNvPr id="5" name="Footer Placeholder 4"/>
          <p:cNvSpPr>
            <a:spLocks noGrp="1"/>
          </p:cNvSpPr>
          <p:nvPr>
            <p:ph type="ftr" sz="quarter" idx="3"/>
          </p:nvPr>
        </p:nvSpPr>
        <p:spPr>
          <a:xfrm>
            <a:off x="3124200" y="6356350"/>
            <a:ext cx="2895600" cy="365125"/>
          </a:xfrm>
          <a:prstGeom prst="rect">
            <a:avLst/>
          </a:prstGeom>
          <a:effectLst/>
        </p:spPr>
        <p:txBody>
          <a:bodyPr vert="horz" lIns="91440" tIns="45720" rIns="91440" bIns="45720" rtlCol="0" anchor="ctr"/>
          <a:lstStyle>
            <a:lvl1pPr algn="ctr">
              <a:defRPr sz="1200">
                <a:solidFill>
                  <a:schemeClr val="tx1">
                    <a:tint val="75000"/>
                  </a:schemeClr>
                </a:solidFill>
                <a:effectLst/>
              </a:defRPr>
            </a:lvl1pPr>
          </a:lstStyle>
          <a:p>
            <a:endParaRPr lang="en-US" dirty="0">
              <a:solidFill>
                <a:prstClr val="black">
                  <a:tint val="75000"/>
                </a:prstClr>
              </a:solidFill>
              <a:effectLst/>
            </a:endParaRPr>
          </a:p>
        </p:txBody>
      </p:sp>
      <p:sp>
        <p:nvSpPr>
          <p:cNvPr id="6" name="Slide Number Placeholder 5"/>
          <p:cNvSpPr>
            <a:spLocks noGrp="1"/>
          </p:cNvSpPr>
          <p:nvPr>
            <p:ph type="sldNum" sz="quarter" idx="4"/>
          </p:nvPr>
        </p:nvSpPr>
        <p:spPr>
          <a:xfrm>
            <a:off x="6553200" y="6356350"/>
            <a:ext cx="2133600" cy="365125"/>
          </a:xfrm>
          <a:prstGeom prst="rect">
            <a:avLst/>
          </a:prstGeom>
          <a:effectLst/>
        </p:spPr>
        <p:txBody>
          <a:bodyPr vert="horz" lIns="91440" tIns="45720" rIns="91440" bIns="45720" rtlCol="0" anchor="ctr"/>
          <a:lstStyle>
            <a:lvl1pPr algn="r">
              <a:defRPr sz="1200">
                <a:solidFill>
                  <a:schemeClr val="tx1">
                    <a:tint val="75000"/>
                  </a:schemeClr>
                </a:solidFill>
                <a:effectLst/>
              </a:defRPr>
            </a:lvl1pPr>
          </a:lstStyle>
          <a:p>
            <a:fld id="{791A513B-4D66-489E-8E3C-FB044EDEF234}" type="slidenum">
              <a:rPr lang="en-US" smtClean="0">
                <a:solidFill>
                  <a:prstClr val="black">
                    <a:tint val="75000"/>
                  </a:prstClr>
                </a:solidFill>
                <a:effectLst/>
              </a:rPr>
              <a:t>‹#›</a:t>
            </a:fld>
            <a:endParaRPr lang="en-US" dirty="0">
              <a:solidFill>
                <a:prstClr val="black">
                  <a:tint val="75000"/>
                </a:prstClr>
              </a:solidFill>
              <a:effectLst/>
            </a:endParaRPr>
          </a:p>
        </p:txBody>
      </p:sp>
    </p:spTree>
    <p:extLst>
      <p:ext uri="{BB962C8B-B14F-4D97-AF65-F5344CB8AC3E}">
        <p14:creationId xmlns:p14="http://schemas.microsoft.com/office/powerpoint/2010/main" val="25199163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p:txStyles>
    <p:titleStyle>
      <a:lvl1pPr algn="ctr" defTabSz="914400" rtl="0" eaLnBrk="1" latinLnBrk="0" hangingPunct="1">
        <a:spcBef>
          <a:spcPct val="0"/>
        </a:spcBef>
        <a:buNone/>
        <a:defRPr sz="4400" kern="1200">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cNcsTRQNZL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mtssafety.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access.mtssafety.com/ISRI/vidISRI_HandSafety_R1.htm"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www.osh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ctrTitle"/>
          </p:nvPr>
        </p:nvSpPr>
        <p:spPr>
          <a:effectLst/>
        </p:spPr>
        <p:txBody>
          <a:bodyPr>
            <a:noAutofit/>
          </a:bodyPr>
          <a:lstStyle/>
          <a:p>
            <a:pPr algn="ctr" rtl="0"/>
            <a:r>
              <a:rPr lang="es-MX" sz="5400" b="1" i="0" u="none" strike="noStrike">
                <a:effectLst/>
                <a:highlight>
                  <a:srgbClr val="000000">
                    <a:alpha val="0"/>
                  </a:srgbClr>
                </a:highlight>
                <a:latin typeface="Calibri Light"/>
              </a:rPr>
              <a:t>Protección de máquinas y seguridad alrededor de maquinarias</a:t>
            </a:r>
          </a:p>
        </p:txBody>
      </p:sp>
      <p:sp>
        <p:nvSpPr>
          <p:cNvPr id="3" name="Subtitle 2"/>
          <p:cNvSpPr>
            <a:spLocks noGrp="1"/>
          </p:cNvSpPr>
          <p:nvPr>
            <p:ph type="subTitle" idx="1"/>
          </p:nvPr>
        </p:nvSpPr>
        <p:spPr>
          <a:xfrm>
            <a:off x="1143000" y="3890070"/>
            <a:ext cx="6858000" cy="1195114"/>
          </a:xfrm>
          <a:effectLst/>
        </p:spPr>
        <p:txBody>
          <a:bodyPr/>
          <a:lstStyle/>
          <a:p>
            <a:pPr rtl="0"/>
            <a:r>
              <a:rPr lang="es-MX" sz="1800" b="0" i="0" u="none" strike="noStrike">
                <a:effectLst/>
                <a:highlight>
                  <a:srgbClr val="000000">
                    <a:alpha val="0"/>
                  </a:srgbClr>
                </a:highlight>
                <a:latin typeface="Calibri"/>
              </a:rPr>
              <a:t>Subvención de Capacitación Susan Harwood </a:t>
            </a:r>
          </a:p>
          <a:p>
            <a:pPr rtl="0"/>
            <a:r>
              <a:rPr lang="es-MX" sz="1800" b="0" i="0" u="none" strike="noStrike">
                <a:effectLst/>
                <a:highlight>
                  <a:srgbClr val="000000">
                    <a:alpha val="0"/>
                  </a:srgbClr>
                </a:highlight>
                <a:latin typeface="Calibri"/>
              </a:rPr>
              <a:t>SH-31190-SH7</a:t>
            </a:r>
          </a:p>
        </p:txBody>
      </p:sp>
    </p:spTree>
    <p:extLst>
      <p:ext uri="{BB962C8B-B14F-4D97-AF65-F5344CB8AC3E}">
        <p14:creationId xmlns:p14="http://schemas.microsoft.com/office/powerpoint/2010/main" val="14537885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251520" y="-171400"/>
            <a:ext cx="7886700" cy="1325563"/>
          </a:xfrm>
          <a:effectLst/>
        </p:spPr>
        <p:txBody>
          <a:bodyPr/>
          <a:lstStyle/>
          <a:p>
            <a:pPr rtl="0"/>
            <a:r>
              <a:rPr lang="es-MX" sz="3300" b="0" i="1" u="none" strike="noStrike">
                <a:effectLst/>
                <a:highlight>
                  <a:srgbClr val="000000">
                    <a:alpha val="0"/>
                  </a:srgbClr>
                </a:highlight>
                <a:latin typeface="Calibri Light"/>
              </a:rPr>
              <a:t>Principales riesgos de las maquinarias</a:t>
            </a:r>
          </a:p>
        </p:txBody>
      </p:sp>
      <p:sp>
        <p:nvSpPr>
          <p:cNvPr id="5" name="Content Placeholder 4"/>
          <p:cNvSpPr>
            <a:spLocks noGrp="1"/>
          </p:cNvSpPr>
          <p:nvPr>
            <p:ph idx="1"/>
          </p:nvPr>
        </p:nvSpPr>
        <p:spPr>
          <a:xfrm>
            <a:off x="628650" y="1412776"/>
            <a:ext cx="7886700" cy="4351338"/>
          </a:xfrm>
          <a:effectLst/>
        </p:spPr>
        <p:txBody>
          <a:bodyPr>
            <a:normAutofit/>
          </a:bodyPr>
          <a:lstStyle/>
          <a:p>
            <a:pPr marL="0" indent="0" algn="ctr" rtl="0">
              <a:buNone/>
            </a:pPr>
            <a:r>
              <a:rPr lang="es-MX" sz="2400" b="1" i="1" u="none" strike="noStrike">
                <a:effectLst/>
                <a:highlight>
                  <a:srgbClr val="000000">
                    <a:alpha val="0"/>
                  </a:srgbClr>
                </a:highlight>
                <a:latin typeface="Calibri"/>
              </a:rPr>
              <a:t>Seguridad de las maquinarias y las personas</a:t>
            </a:r>
          </a:p>
          <a:p>
            <a:pPr marL="0" indent="0">
              <a:buNone/>
            </a:pPr>
            <a:endParaRPr lang="en-GB" sz="2000" b="1" dirty="0">
              <a:effectLst/>
            </a:endParaRPr>
          </a:p>
          <a:p>
            <a:pPr rtl="0"/>
            <a:r>
              <a:rPr lang="es-MX" sz="2100" b="0" i="0" u="none" strike="noStrike">
                <a:effectLst/>
                <a:highlight>
                  <a:srgbClr val="000000">
                    <a:alpha val="0"/>
                  </a:srgbClr>
                </a:highlight>
                <a:latin typeface="Calibri"/>
              </a:rPr>
              <a:t>¿Qué son los </a:t>
            </a:r>
            <a:r>
              <a:rPr lang="es-MX" sz="2100" b="0" i="1" u="none" strike="noStrike">
                <a:effectLst/>
                <a:highlight>
                  <a:srgbClr val="000000">
                    <a:alpha val="0"/>
                  </a:srgbClr>
                </a:highlight>
                <a:latin typeface="Calibri"/>
              </a:rPr>
              <a:t>riesgos</a:t>
            </a:r>
            <a:r>
              <a:rPr lang="es-MX" sz="2100" b="0" i="0" u="none" strike="noStrike">
                <a:effectLst/>
                <a:highlight>
                  <a:srgbClr val="000000">
                    <a:alpha val="0"/>
                  </a:srgbClr>
                </a:highlight>
                <a:latin typeface="Calibri"/>
              </a:rPr>
              <a:t>?</a:t>
            </a:r>
          </a:p>
          <a:p>
            <a:pPr marL="0" indent="0">
              <a:buNone/>
            </a:pPr>
            <a:endParaRPr lang="en-GB" sz="2000" dirty="0">
              <a:effectLst/>
            </a:endParaRPr>
          </a:p>
          <a:p>
            <a:pPr marL="0" indent="0">
              <a:buNone/>
            </a:pPr>
            <a:endParaRPr lang="en-GB" sz="2000" dirty="0">
              <a:effectLst/>
            </a:endParaRPr>
          </a:p>
          <a:p>
            <a:pPr rtl="0"/>
            <a:r>
              <a:rPr lang="es-MX" sz="2100" b="0" i="0" u="none" strike="noStrike">
                <a:effectLst/>
                <a:highlight>
                  <a:srgbClr val="000000">
                    <a:alpha val="0"/>
                  </a:srgbClr>
                </a:highlight>
                <a:latin typeface="Calibri"/>
              </a:rPr>
              <a:t>¿Pueden dar algunos ejemplos?</a:t>
            </a:r>
          </a:p>
          <a:p>
            <a:endParaRPr lang="en-GB" sz="2200" dirty="0">
              <a:effectLst/>
            </a:endParaRPr>
          </a:p>
          <a:p>
            <a:endParaRPr lang="en-GB" dirty="0">
              <a:effectLst/>
            </a:endParaRPr>
          </a:p>
          <a:p>
            <a:pPr rtl="0"/>
            <a:r>
              <a:rPr lang="es-MX" sz="2100" b="0" i="0" u="none" strike="noStrike">
                <a:effectLst/>
                <a:highlight>
                  <a:srgbClr val="000000">
                    <a:alpha val="0"/>
                  </a:srgbClr>
                </a:highlight>
                <a:latin typeface="Calibri"/>
              </a:rPr>
              <a:t>Los riesgos son...</a:t>
            </a:r>
          </a:p>
        </p:txBody>
      </p:sp>
    </p:spTree>
    <p:extLst>
      <p:ext uri="{BB962C8B-B14F-4D97-AF65-F5344CB8AC3E}">
        <p14:creationId xmlns:p14="http://schemas.microsoft.com/office/powerpoint/2010/main" val="8921445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251520" y="-171400"/>
            <a:ext cx="7886700" cy="1325563"/>
          </a:xfrm>
          <a:effectLst/>
        </p:spPr>
        <p:txBody>
          <a:bodyPr/>
          <a:lstStyle/>
          <a:p>
            <a:pPr rtl="0"/>
            <a:r>
              <a:rPr lang="es-MX" sz="3300" b="0" i="1" u="none" strike="noStrike">
                <a:effectLst/>
                <a:highlight>
                  <a:srgbClr val="000000">
                    <a:alpha val="0"/>
                  </a:srgbClr>
                </a:highlight>
                <a:latin typeface="Calibri Light"/>
              </a:rPr>
              <a:t>Principales riesgos de las maquinarias</a:t>
            </a:r>
          </a:p>
        </p:txBody>
      </p:sp>
      <p:sp>
        <p:nvSpPr>
          <p:cNvPr id="5" name="Content Placeholder 4"/>
          <p:cNvSpPr>
            <a:spLocks noGrp="1"/>
          </p:cNvSpPr>
          <p:nvPr>
            <p:ph idx="1"/>
          </p:nvPr>
        </p:nvSpPr>
        <p:spPr>
          <a:xfrm>
            <a:off x="628650" y="1412776"/>
            <a:ext cx="7886700" cy="4351338"/>
          </a:xfrm>
          <a:effectLst/>
        </p:spPr>
        <p:txBody>
          <a:bodyPr>
            <a:normAutofit fontScale="95000" lnSpcReduction="10000"/>
          </a:bodyPr>
          <a:lstStyle/>
          <a:p>
            <a:pPr rtl="0"/>
            <a:r>
              <a:rPr lang="es-MX" sz="2600" b="1" i="0" u="none" strike="noStrike" dirty="0">
                <a:effectLst/>
                <a:highlight>
                  <a:srgbClr val="000000">
                    <a:alpha val="0"/>
                  </a:srgbClr>
                </a:highlight>
                <a:latin typeface="Calibri"/>
              </a:rPr>
              <a:t>Existen cinco principales riesgos mecánicos asociados con las piezas en movimiento de las máquinas</a:t>
            </a:r>
          </a:p>
          <a:p>
            <a:endParaRPr lang="en-GB" sz="2000" b="1" dirty="0">
              <a:effectLst/>
            </a:endParaRPr>
          </a:p>
          <a:p>
            <a:pPr rtl="0"/>
            <a:r>
              <a:rPr lang="es-MX" sz="2100" b="0" i="0" u="none" strike="noStrike" dirty="0">
                <a:effectLst/>
                <a:highlight>
                  <a:srgbClr val="000000">
                    <a:alpha val="0"/>
                  </a:srgbClr>
                </a:highlight>
                <a:latin typeface="Calibri"/>
              </a:rPr>
              <a:t>Contacto o Enredo</a:t>
            </a:r>
          </a:p>
          <a:p>
            <a:pPr marL="0" indent="0">
              <a:buNone/>
            </a:pPr>
            <a:endParaRPr lang="en-GB" sz="2000" dirty="0">
              <a:effectLst/>
            </a:endParaRPr>
          </a:p>
          <a:p>
            <a:pPr rtl="0"/>
            <a:r>
              <a:rPr lang="es-MX" sz="2100" b="0" i="0" u="none" strike="noStrike" dirty="0">
                <a:effectLst/>
                <a:highlight>
                  <a:srgbClr val="000000">
                    <a:alpha val="0"/>
                  </a:srgbClr>
                </a:highlight>
                <a:latin typeface="Calibri"/>
              </a:rPr>
              <a:t>Atrapamiento</a:t>
            </a:r>
          </a:p>
          <a:p>
            <a:endParaRPr lang="en-GB" sz="2200" dirty="0">
              <a:effectLst/>
            </a:endParaRPr>
          </a:p>
          <a:p>
            <a:pPr rtl="0"/>
            <a:r>
              <a:rPr lang="es-MX" sz="2100" b="0" i="0" u="none" strike="noStrike" dirty="0">
                <a:effectLst/>
                <a:highlight>
                  <a:srgbClr val="000000">
                    <a:alpha val="0"/>
                  </a:srgbClr>
                </a:highlight>
                <a:latin typeface="Calibri"/>
              </a:rPr>
              <a:t>Corte</a:t>
            </a:r>
          </a:p>
          <a:p>
            <a:pPr marL="0" indent="0">
              <a:buNone/>
            </a:pPr>
            <a:endParaRPr lang="en-GB" sz="2200" dirty="0">
              <a:effectLst/>
            </a:endParaRPr>
          </a:p>
          <a:p>
            <a:pPr rtl="0"/>
            <a:r>
              <a:rPr lang="es-MX" sz="2100" b="0" i="0" u="none" strike="noStrike" dirty="0">
                <a:effectLst/>
                <a:highlight>
                  <a:srgbClr val="000000">
                    <a:alpha val="0"/>
                  </a:srgbClr>
                </a:highlight>
                <a:latin typeface="Calibri"/>
              </a:rPr>
              <a:t>Aplastamiento e impacto</a:t>
            </a:r>
          </a:p>
          <a:p>
            <a:endParaRPr lang="en-GB" sz="2200" dirty="0">
              <a:effectLst/>
            </a:endParaRPr>
          </a:p>
          <a:p>
            <a:pPr rtl="0"/>
            <a:r>
              <a:rPr lang="es-MX" sz="2100" b="0" i="0" u="none" strike="noStrike" dirty="0">
                <a:effectLst/>
                <a:highlight>
                  <a:srgbClr val="000000">
                    <a:alpha val="0"/>
                  </a:srgbClr>
                </a:highlight>
                <a:latin typeface="Calibri"/>
              </a:rPr>
              <a:t>Cortes, fricción y abrasión</a:t>
            </a:r>
          </a:p>
          <a:p>
            <a:endParaRPr lang="en-GB" dirty="0">
              <a:effectLst/>
            </a:endParaRPr>
          </a:p>
          <a:p>
            <a:endParaRPr lang="en-GB" sz="2200" dirty="0">
              <a:effectLst/>
            </a:endParaRPr>
          </a:p>
        </p:txBody>
      </p:sp>
      <p:pic>
        <p:nvPicPr>
          <p:cNvPr id="4" name="Picture 4" descr="D:\Data\Pictures\imagesCAGBMQ86.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a:xfrm>
            <a:off x="4644008" y="2708920"/>
            <a:ext cx="3816424" cy="2088232"/>
          </a:xfrm>
          <a:prstGeom prst="rect">
            <a:avLst/>
          </a:prstGeom>
          <a:noFill/>
          <a:ln w="38100">
            <a:solidFill>
              <a:srgbClr val="FF0000"/>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0663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251520" y="-171400"/>
            <a:ext cx="7886700" cy="1325563"/>
          </a:xfrm>
          <a:effectLst/>
        </p:spPr>
        <p:txBody>
          <a:bodyPr/>
          <a:lstStyle/>
          <a:p>
            <a:pPr rtl="0"/>
            <a:r>
              <a:rPr lang="es-MX" sz="3300" b="0" i="1" u="none" strike="noStrike">
                <a:effectLst/>
                <a:highlight>
                  <a:srgbClr val="000000">
                    <a:alpha val="0"/>
                  </a:srgbClr>
                </a:highlight>
                <a:latin typeface="Calibri Light"/>
              </a:rPr>
              <a:t>Riesgos de las maquinarias </a:t>
            </a:r>
          </a:p>
        </p:txBody>
      </p:sp>
      <p:sp>
        <p:nvSpPr>
          <p:cNvPr id="5" name="Content Placeholder 4"/>
          <p:cNvSpPr>
            <a:spLocks noGrp="1"/>
          </p:cNvSpPr>
          <p:nvPr>
            <p:ph idx="1"/>
          </p:nvPr>
        </p:nvSpPr>
        <p:spPr>
          <a:effectLst/>
        </p:spPr>
        <p:txBody>
          <a:bodyPr>
            <a:normAutofit/>
          </a:bodyPr>
          <a:lstStyle/>
          <a:p>
            <a:pPr>
              <a:buNone/>
            </a:pPr>
            <a:endParaRPr lang="en-US" sz="2000" dirty="0">
              <a:effectLst/>
            </a:endParaRPr>
          </a:p>
          <a:p>
            <a:pPr>
              <a:buNone/>
            </a:pPr>
            <a:endParaRPr lang="en-US" sz="2000" dirty="0">
              <a:effectLst/>
            </a:endParaRPr>
          </a:p>
          <a:p>
            <a:endParaRPr lang="en-US" sz="2200" dirty="0">
              <a:effectLst/>
            </a:endParaRPr>
          </a:p>
          <a:p>
            <a:endParaRPr lang="en-GB" dirty="0">
              <a:effectLst/>
            </a:endParaRPr>
          </a:p>
          <a:p>
            <a:endParaRPr lang="en-GB" dirty="0">
              <a:effectLst/>
            </a:endParaRPr>
          </a:p>
        </p:txBody>
      </p:sp>
      <p:sp>
        <p:nvSpPr>
          <p:cNvPr id="4" name="TextBox 3"/>
          <p:cNvSpPr txBox="1"/>
          <p:nvPr/>
        </p:nvSpPr>
        <p:spPr>
          <a:xfrm>
            <a:off x="428596" y="1142984"/>
            <a:ext cx="8223586" cy="5308824"/>
          </a:xfrm>
          <a:prstGeom prst="rect">
            <a:avLst/>
          </a:prstGeom>
          <a:noFill/>
          <a:effectLst/>
        </p:spPr>
        <p:txBody>
          <a:bodyPr wrap="square" rtlCol="0">
            <a:spAutoFit/>
          </a:bodyPr>
          <a:lstStyle/>
          <a:p>
            <a:pPr rtl="0"/>
            <a:r>
              <a:rPr lang="es-MX" sz="2800" b="1" i="0" u="none" strike="noStrike" dirty="0">
                <a:effectLst/>
                <a:highlight>
                  <a:srgbClr val="000000">
                    <a:alpha val="0"/>
                  </a:srgbClr>
                </a:highlight>
                <a:latin typeface="Calibri"/>
              </a:rPr>
              <a:t>Las maquinarias en movimiento pueden provocar lesiones de muchas formas:</a:t>
            </a:r>
          </a:p>
          <a:p>
            <a:endParaRPr lang="en-GB" sz="2800" b="1" dirty="0">
              <a:effectLst/>
            </a:endParaRPr>
          </a:p>
          <a:p>
            <a:pPr marL="457200" indent="-457200" rtl="0">
              <a:buFont typeface="Arial" pitchFamily="34" charset="0"/>
              <a:buChar char="•"/>
            </a:pPr>
            <a:r>
              <a:rPr lang="es-MX" sz="2400" b="0" i="0" u="none" strike="noStrike" dirty="0">
                <a:effectLst/>
                <a:highlight>
                  <a:srgbClr val="000000">
                    <a:alpha val="0"/>
                  </a:srgbClr>
                </a:highlight>
                <a:latin typeface="Calibri"/>
              </a:rPr>
              <a:t>Es posible que las personas sean golpeadas por las piezas en movimiento de la maquinaria o el material expulsado.</a:t>
            </a:r>
          </a:p>
          <a:p>
            <a:pPr marL="457200" indent="-457200">
              <a:buFont typeface="Arial" pitchFamily="34" charset="0"/>
              <a:buChar char="•"/>
            </a:pPr>
            <a:endParaRPr lang="en-GB" sz="2400" dirty="0">
              <a:effectLst/>
            </a:endParaRPr>
          </a:p>
          <a:p>
            <a:pPr marL="457200" indent="-457200" rtl="0">
              <a:buFont typeface="Arial" pitchFamily="34" charset="0"/>
              <a:buChar char="•"/>
            </a:pPr>
            <a:r>
              <a:rPr lang="es-MX" sz="2400" b="0" i="0" u="none" strike="noStrike" dirty="0">
                <a:effectLst/>
                <a:highlight>
                  <a:srgbClr val="000000">
                    <a:alpha val="0"/>
                  </a:srgbClr>
                </a:highlight>
                <a:latin typeface="Calibri"/>
              </a:rPr>
              <a:t>Las partes del cuerpo también pueden quedar atrapadas o enganchadas entre rodillos, cintas y poleas de transmisión.</a:t>
            </a:r>
          </a:p>
          <a:p>
            <a:pPr marL="457200" indent="-457200">
              <a:buFont typeface="Arial" pitchFamily="34" charset="0"/>
              <a:buChar char="•"/>
            </a:pPr>
            <a:endParaRPr lang="en-GB" sz="2400" dirty="0">
              <a:effectLst/>
            </a:endParaRPr>
          </a:p>
          <a:p>
            <a:pPr marL="457200" indent="-457200" rtl="0">
              <a:buFont typeface="Arial" pitchFamily="34" charset="0"/>
              <a:buChar char="•"/>
            </a:pPr>
            <a:r>
              <a:rPr lang="es-MX" sz="2400" b="0" i="0" u="none" strike="noStrike" dirty="0">
                <a:effectLst/>
                <a:highlight>
                  <a:srgbClr val="000000">
                    <a:alpha val="0"/>
                  </a:srgbClr>
                </a:highlight>
                <a:latin typeface="Calibri"/>
              </a:rPr>
              <a:t>Los cantos afilados pueden provocar cortes y lesiones graves, las piezas punzocortantes pueden provocar cortes punzantes o perforar la piel y las piezas con superficie rugosa pueden provocar fricción o abrasión. </a:t>
            </a:r>
          </a:p>
          <a:p>
            <a:endParaRPr lang="en-US" dirty="0">
              <a:effectLst/>
            </a:endParaRPr>
          </a:p>
        </p:txBody>
      </p:sp>
    </p:spTree>
    <p:extLst>
      <p:ext uri="{BB962C8B-B14F-4D97-AF65-F5344CB8AC3E}">
        <p14:creationId xmlns:p14="http://schemas.microsoft.com/office/powerpoint/2010/main" val="95006632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323528" y="-171400"/>
            <a:ext cx="7886700" cy="1325563"/>
          </a:xfrm>
          <a:effectLst/>
        </p:spPr>
        <p:txBody>
          <a:bodyPr/>
          <a:lstStyle/>
          <a:p>
            <a:pPr rtl="0"/>
            <a:r>
              <a:rPr lang="es-MX" sz="3300" b="0" i="1" u="none" strike="noStrike">
                <a:effectLst/>
                <a:highlight>
                  <a:srgbClr val="000000">
                    <a:alpha val="0"/>
                  </a:srgbClr>
                </a:highlight>
                <a:latin typeface="Calibri Light"/>
              </a:rPr>
              <a:t>Riesgos de las maquinarias </a:t>
            </a:r>
          </a:p>
        </p:txBody>
      </p:sp>
      <p:sp>
        <p:nvSpPr>
          <p:cNvPr id="5" name="Content Placeholder 4"/>
          <p:cNvSpPr>
            <a:spLocks noGrp="1"/>
          </p:cNvSpPr>
          <p:nvPr>
            <p:ph idx="1"/>
          </p:nvPr>
        </p:nvSpPr>
        <p:spPr>
          <a:effectLst/>
        </p:spPr>
        <p:txBody>
          <a:bodyPr>
            <a:normAutofit/>
          </a:bodyPr>
          <a:lstStyle/>
          <a:p>
            <a:pPr>
              <a:buNone/>
            </a:pPr>
            <a:endParaRPr lang="en-US" sz="2000" dirty="0">
              <a:effectLst/>
            </a:endParaRPr>
          </a:p>
          <a:p>
            <a:pPr>
              <a:buNone/>
            </a:pPr>
            <a:endParaRPr lang="en-US" sz="2000" dirty="0">
              <a:effectLst/>
            </a:endParaRPr>
          </a:p>
          <a:p>
            <a:endParaRPr lang="en-US" sz="2200" dirty="0">
              <a:effectLst/>
            </a:endParaRPr>
          </a:p>
          <a:p>
            <a:endParaRPr lang="en-GB" dirty="0">
              <a:effectLst/>
            </a:endParaRPr>
          </a:p>
          <a:p>
            <a:endParaRPr lang="en-GB" dirty="0">
              <a:effectLst/>
            </a:endParaRPr>
          </a:p>
        </p:txBody>
      </p:sp>
      <p:sp>
        <p:nvSpPr>
          <p:cNvPr id="4" name="TextBox 3"/>
          <p:cNvSpPr txBox="1"/>
          <p:nvPr/>
        </p:nvSpPr>
        <p:spPr>
          <a:xfrm>
            <a:off x="428596" y="1142984"/>
            <a:ext cx="8223586" cy="5125760"/>
          </a:xfrm>
          <a:prstGeom prst="rect">
            <a:avLst/>
          </a:prstGeom>
          <a:noFill/>
          <a:effectLst/>
        </p:spPr>
        <p:txBody>
          <a:bodyPr wrap="square" rtlCol="0">
            <a:spAutoFit/>
          </a:bodyPr>
          <a:lstStyle/>
          <a:p>
            <a:pPr marL="342900" indent="-342900" rtl="0">
              <a:buFont typeface="Arial" pitchFamily="34" charset="0"/>
              <a:buChar char="•"/>
            </a:pPr>
            <a:r>
              <a:rPr lang="es-MX" sz="2400" b="0" i="0" u="none" strike="noStrike">
                <a:effectLst/>
                <a:highlight>
                  <a:srgbClr val="000000">
                    <a:alpha val="0"/>
                  </a:srgbClr>
                </a:highlight>
                <a:latin typeface="Calibri"/>
              </a:rPr>
              <a:t>Las personas pueden ser aplastadas, tanto entre las piezas en movimiento o contra una parte fija de la máquina, pared u otro objeto y dos piezas en movimiento que se mueven una cerca de la otra pueden provocar cortes. </a:t>
            </a:r>
          </a:p>
          <a:p>
            <a:pPr marL="342900" indent="-342900">
              <a:buFont typeface="Arial" pitchFamily="34" charset="0"/>
              <a:buChar char="•"/>
            </a:pPr>
            <a:endParaRPr lang="en-GB" sz="2400" dirty="0">
              <a:effectLst/>
            </a:endParaRPr>
          </a:p>
          <a:p>
            <a:pPr marL="342900" indent="-342900" rtl="0">
              <a:buFont typeface="Arial" pitchFamily="34" charset="0"/>
              <a:buChar char="•"/>
            </a:pPr>
            <a:r>
              <a:rPr lang="es-MX" sz="2400" b="0" i="0" u="none" strike="noStrike">
                <a:effectLst/>
                <a:highlight>
                  <a:srgbClr val="000000">
                    <a:alpha val="0"/>
                  </a:srgbClr>
                </a:highlight>
                <a:latin typeface="Calibri"/>
              </a:rPr>
              <a:t>Algunas piezas de la máquina, materiales y emisiones (como vapor o agua) pueden ser lo suficientemente calientes o frías para provocar quemaduras o escaldaduras y la electricidad puede provocar descargas eléctricas y quemaduras. </a:t>
            </a:r>
          </a:p>
          <a:p>
            <a:pPr marL="342900" indent="-342900">
              <a:buFont typeface="Arial" pitchFamily="34" charset="0"/>
              <a:buChar char="•"/>
            </a:pPr>
            <a:endParaRPr lang="en-GB" sz="2400" dirty="0">
              <a:effectLst/>
            </a:endParaRPr>
          </a:p>
          <a:p>
            <a:pPr marL="342900" indent="-342900" rtl="0">
              <a:buFont typeface="Arial" pitchFamily="34" charset="0"/>
              <a:buChar char="•"/>
            </a:pPr>
            <a:r>
              <a:rPr lang="es-MX" sz="2400" b="0" i="0" u="none" strike="noStrike">
                <a:effectLst/>
                <a:highlight>
                  <a:srgbClr val="000000">
                    <a:alpha val="0"/>
                  </a:srgbClr>
                </a:highlight>
                <a:latin typeface="Calibri"/>
              </a:rPr>
              <a:t>También pueden provocarse heridas si la maquinaria deja de ser confiable y desarrolla fallas o si las máquinas se utilizan de forma inadecuada por falta de experiencia o de capacitación.</a:t>
            </a:r>
          </a:p>
          <a:p>
            <a:endParaRPr lang="en-US" dirty="0">
              <a:effectLst/>
            </a:endParaRPr>
          </a:p>
        </p:txBody>
      </p:sp>
    </p:spTree>
    <p:extLst>
      <p:ext uri="{BB962C8B-B14F-4D97-AF65-F5344CB8AC3E}">
        <p14:creationId xmlns:p14="http://schemas.microsoft.com/office/powerpoint/2010/main" val="38376610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251520" y="-171400"/>
            <a:ext cx="7886700" cy="1325563"/>
          </a:xfrm>
          <a:effectLst/>
        </p:spPr>
        <p:txBody>
          <a:bodyPr/>
          <a:lstStyle/>
          <a:p>
            <a:pPr rtl="0"/>
            <a:r>
              <a:rPr lang="es-MX" sz="3300" b="0" i="1" u="none" strike="noStrike">
                <a:effectLst/>
                <a:highlight>
                  <a:srgbClr val="000000">
                    <a:alpha val="0"/>
                  </a:srgbClr>
                </a:highlight>
                <a:latin typeface="Calibri Light"/>
              </a:rPr>
              <a:t>Riesgos de las maquinarias </a:t>
            </a:r>
          </a:p>
        </p:txBody>
      </p:sp>
      <p:sp>
        <p:nvSpPr>
          <p:cNvPr id="5" name="Content Placeholder 4"/>
          <p:cNvSpPr>
            <a:spLocks noGrp="1"/>
          </p:cNvSpPr>
          <p:nvPr>
            <p:ph idx="1"/>
          </p:nvPr>
        </p:nvSpPr>
        <p:spPr>
          <a:effectLst/>
        </p:spPr>
        <p:txBody>
          <a:bodyPr>
            <a:normAutofit/>
          </a:bodyPr>
          <a:lstStyle/>
          <a:p>
            <a:pPr>
              <a:buNone/>
            </a:pPr>
            <a:endParaRPr lang="en-US" sz="2000" dirty="0">
              <a:effectLst/>
            </a:endParaRPr>
          </a:p>
          <a:p>
            <a:pPr>
              <a:buNone/>
            </a:pPr>
            <a:endParaRPr lang="en-US" sz="2000" dirty="0">
              <a:effectLst/>
            </a:endParaRPr>
          </a:p>
          <a:p>
            <a:endParaRPr lang="en-US" sz="2200" dirty="0">
              <a:effectLst/>
            </a:endParaRPr>
          </a:p>
          <a:p>
            <a:endParaRPr lang="en-GB" dirty="0">
              <a:effectLst/>
            </a:endParaRPr>
          </a:p>
          <a:p>
            <a:endParaRPr lang="en-GB" dirty="0">
              <a:effectLst/>
            </a:endParaRPr>
          </a:p>
        </p:txBody>
      </p:sp>
      <p:sp>
        <p:nvSpPr>
          <p:cNvPr id="3" name="TextBox 2"/>
          <p:cNvSpPr txBox="1"/>
          <p:nvPr/>
        </p:nvSpPr>
        <p:spPr>
          <a:xfrm>
            <a:off x="535520" y="1052736"/>
            <a:ext cx="8072961" cy="793273"/>
          </a:xfrm>
          <a:prstGeom prst="rect">
            <a:avLst/>
          </a:prstGeom>
          <a:noFill/>
          <a:effectLst/>
        </p:spPr>
        <p:txBody>
          <a:bodyPr wrap="square" rtlCol="0">
            <a:spAutoFit/>
          </a:bodyPr>
          <a:lstStyle/>
          <a:p>
            <a:pPr algn="ctr" rtl="0"/>
            <a:r>
              <a:rPr lang="es-MX" sz="2800" b="1" i="1" u="none" strike="noStrike">
                <a:effectLst/>
                <a:highlight>
                  <a:srgbClr val="000000">
                    <a:alpha val="0"/>
                  </a:srgbClr>
                </a:highlight>
                <a:latin typeface="Calibri"/>
              </a:rPr>
              <a:t>CONTACTO o ENREDO</a:t>
            </a:r>
          </a:p>
          <a:p>
            <a:endParaRPr lang="en-GB" dirty="0">
              <a:effectLst/>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a:xfrm>
            <a:off x="457200" y="1700808"/>
            <a:ext cx="8229600" cy="4137323"/>
          </a:xfrm>
          <a:prstGeom prst="rect">
            <a:avLst/>
          </a:prstGeom>
          <a:ln w="38100">
            <a:solidFill>
              <a:srgbClr val="FF0000"/>
            </a:solidFill>
          </a:ln>
          <a:effectLst/>
        </p:spPr>
      </p:pic>
      <p:sp>
        <p:nvSpPr>
          <p:cNvPr id="7" name="TextBox 6">
            <a:extLst>
              <a:ext uri="{FF2B5EF4-FFF2-40B4-BE49-F238E27FC236}">
                <a16:creationId xmlns:a16="http://schemas.microsoft.com/office/drawing/2014/main" id="{9532E58C-7F6B-6D40-B89B-F98E0C7F1F3B}"/>
              </a:ext>
            </a:extLst>
          </p:cNvPr>
          <p:cNvSpPr txBox="1"/>
          <p:nvPr/>
        </p:nvSpPr>
        <p:spPr>
          <a:xfrm>
            <a:off x="772666" y="5291916"/>
            <a:ext cx="7687766" cy="369332"/>
          </a:xfrm>
          <a:prstGeom prst="rect">
            <a:avLst/>
          </a:prstGeom>
          <a:solidFill>
            <a:schemeClr val="bg1"/>
          </a:solidFill>
          <a:ln>
            <a:noFill/>
          </a:ln>
        </p:spPr>
        <p:txBody>
          <a:bodyPr wrap="square" rtlCol="0">
            <a:spAutoFit/>
          </a:bodyPr>
          <a:lstStyle/>
          <a:p>
            <a:r>
              <a:rPr lang="en-US" dirty="0" err="1"/>
              <a:t>Figura</a:t>
            </a:r>
            <a:r>
              <a:rPr lang="en-US" dirty="0"/>
              <a:t> 2 – </a:t>
            </a:r>
            <a:r>
              <a:rPr lang="en-US" dirty="0" err="1"/>
              <a:t>Enredo</a:t>
            </a:r>
            <a:r>
              <a:rPr lang="en-US" dirty="0"/>
              <a:t> </a:t>
            </a:r>
            <a:r>
              <a:rPr lang="en-US" dirty="0" err="1"/>
              <a:t>provocado</a:t>
            </a:r>
            <a:r>
              <a:rPr lang="en-US" dirty="0"/>
              <a:t> </a:t>
            </a:r>
            <a:r>
              <a:rPr lang="en-US" dirty="0" err="1"/>
              <a:t>por</a:t>
            </a:r>
            <a:r>
              <a:rPr lang="en-US" dirty="0"/>
              <a:t> </a:t>
            </a:r>
            <a:r>
              <a:rPr lang="en-US" dirty="0" err="1"/>
              <a:t>contacto</a:t>
            </a:r>
            <a:r>
              <a:rPr lang="en-US" dirty="0"/>
              <a:t> con </a:t>
            </a:r>
            <a:r>
              <a:rPr lang="en-US" dirty="0" err="1"/>
              <a:t>una</a:t>
            </a:r>
            <a:r>
              <a:rPr lang="en-US" dirty="0"/>
              <a:t> </a:t>
            </a:r>
            <a:r>
              <a:rPr lang="en-US" dirty="0" err="1"/>
              <a:t>superficie</a:t>
            </a:r>
            <a:r>
              <a:rPr lang="en-US" dirty="0"/>
              <a:t> </a:t>
            </a:r>
            <a:r>
              <a:rPr lang="en-US" dirty="0" err="1"/>
              <a:t>giratoria</a:t>
            </a:r>
            <a:r>
              <a:rPr lang="en-US" dirty="0"/>
              <a:t> individual</a:t>
            </a:r>
          </a:p>
        </p:txBody>
      </p:sp>
    </p:spTree>
    <p:extLst>
      <p:ext uri="{BB962C8B-B14F-4D97-AF65-F5344CB8AC3E}">
        <p14:creationId xmlns:p14="http://schemas.microsoft.com/office/powerpoint/2010/main" val="18357607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251520" y="-99392"/>
            <a:ext cx="7886700" cy="1325563"/>
          </a:xfrm>
          <a:effectLst/>
        </p:spPr>
        <p:txBody>
          <a:bodyPr/>
          <a:lstStyle/>
          <a:p>
            <a:pPr rtl="0"/>
            <a:r>
              <a:rPr lang="es-MX" sz="3300" b="0" i="1" u="none" strike="noStrike" dirty="0">
                <a:effectLst/>
                <a:highlight>
                  <a:srgbClr val="000000">
                    <a:alpha val="0"/>
                  </a:srgbClr>
                </a:highlight>
                <a:latin typeface="Calibri Light"/>
              </a:rPr>
              <a:t>Riesgos de las maquinarias </a:t>
            </a:r>
          </a:p>
        </p:txBody>
      </p:sp>
      <p:sp>
        <p:nvSpPr>
          <p:cNvPr id="5" name="Content Placeholder 4"/>
          <p:cNvSpPr>
            <a:spLocks noGrp="1"/>
          </p:cNvSpPr>
          <p:nvPr>
            <p:ph idx="1"/>
          </p:nvPr>
        </p:nvSpPr>
        <p:spPr>
          <a:xfrm>
            <a:off x="628650" y="1885974"/>
            <a:ext cx="7886700" cy="4351338"/>
          </a:xfrm>
          <a:effectLst/>
        </p:spPr>
        <p:txBody>
          <a:bodyPr>
            <a:normAutofit/>
          </a:bodyPr>
          <a:lstStyle/>
          <a:p>
            <a:pPr>
              <a:buNone/>
            </a:pPr>
            <a:endParaRPr lang="en-US" sz="2000" dirty="0">
              <a:effectLst/>
            </a:endParaRPr>
          </a:p>
          <a:p>
            <a:pPr>
              <a:buNone/>
            </a:pPr>
            <a:endParaRPr lang="en-US" sz="2000" dirty="0">
              <a:effectLst/>
            </a:endParaRPr>
          </a:p>
          <a:p>
            <a:endParaRPr lang="en-US" sz="2200" dirty="0">
              <a:effectLst/>
            </a:endParaRPr>
          </a:p>
          <a:p>
            <a:endParaRPr lang="en-GB" dirty="0">
              <a:effectLst/>
            </a:endParaRPr>
          </a:p>
          <a:p>
            <a:endParaRPr lang="en-GB" dirty="0">
              <a:effectLst/>
            </a:endParaRPr>
          </a:p>
        </p:txBody>
      </p:sp>
      <p:sp>
        <p:nvSpPr>
          <p:cNvPr id="3" name="TextBox 2"/>
          <p:cNvSpPr txBox="1"/>
          <p:nvPr/>
        </p:nvSpPr>
        <p:spPr>
          <a:xfrm>
            <a:off x="535520" y="1340768"/>
            <a:ext cx="8072961" cy="793273"/>
          </a:xfrm>
          <a:prstGeom prst="rect">
            <a:avLst/>
          </a:prstGeom>
          <a:noFill/>
          <a:effectLst/>
        </p:spPr>
        <p:txBody>
          <a:bodyPr wrap="square" rtlCol="0">
            <a:spAutoFit/>
          </a:bodyPr>
          <a:lstStyle/>
          <a:p>
            <a:pPr algn="ctr" rtl="0"/>
            <a:r>
              <a:rPr lang="es-MX" sz="2800" b="1" i="1" u="none" strike="noStrike">
                <a:effectLst/>
                <a:highlight>
                  <a:srgbClr val="000000">
                    <a:alpha val="0"/>
                  </a:srgbClr>
                </a:highlight>
                <a:latin typeface="Calibri"/>
              </a:rPr>
              <a:t>ATRAPAMIENTO</a:t>
            </a:r>
          </a:p>
          <a:p>
            <a:endParaRPr lang="en-GB" dirty="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a:xfrm>
            <a:off x="0" y="1993999"/>
            <a:ext cx="9144000"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8D82C21A-FD22-0843-8420-79C6EDAB8B08}"/>
              </a:ext>
            </a:extLst>
          </p:cNvPr>
          <p:cNvSpPr txBox="1"/>
          <p:nvPr/>
        </p:nvSpPr>
        <p:spPr>
          <a:xfrm>
            <a:off x="107504" y="4993431"/>
            <a:ext cx="4303952" cy="307777"/>
          </a:xfrm>
          <a:prstGeom prst="rect">
            <a:avLst/>
          </a:prstGeom>
          <a:solidFill>
            <a:schemeClr val="bg1"/>
          </a:solidFill>
        </p:spPr>
        <p:txBody>
          <a:bodyPr wrap="square" rtlCol="0">
            <a:spAutoFit/>
          </a:bodyPr>
          <a:lstStyle/>
          <a:p>
            <a:pPr algn="just"/>
            <a:r>
              <a:rPr lang="en-US" sz="700" dirty="0" err="1"/>
              <a:t>Figura</a:t>
            </a:r>
            <a:r>
              <a:rPr lang="en-US" sz="700" dirty="0"/>
              <a:t> 16 – </a:t>
            </a:r>
            <a:r>
              <a:rPr lang="en-US" sz="700" dirty="0" err="1"/>
              <a:t>Riesgos</a:t>
            </a:r>
            <a:r>
              <a:rPr lang="en-US" sz="700" dirty="0"/>
              <a:t> de </a:t>
            </a:r>
            <a:r>
              <a:rPr lang="en-US" sz="700" dirty="0" err="1"/>
              <a:t>atrapamiento</a:t>
            </a:r>
            <a:r>
              <a:rPr lang="en-US" sz="700" dirty="0"/>
              <a:t> entre la </a:t>
            </a:r>
            <a:r>
              <a:rPr lang="en-US" sz="700" dirty="0" err="1"/>
              <a:t>superficie</a:t>
            </a:r>
            <a:r>
              <a:rPr lang="en-US" sz="700" dirty="0"/>
              <a:t> </a:t>
            </a:r>
            <a:r>
              <a:rPr lang="en-US" sz="700" dirty="0" err="1"/>
              <a:t>giratoria</a:t>
            </a:r>
            <a:r>
              <a:rPr lang="en-US" sz="700" dirty="0"/>
              <a:t> individual y la </a:t>
            </a:r>
            <a:r>
              <a:rPr lang="en-US" sz="700" dirty="0" err="1"/>
              <a:t>superficie</a:t>
            </a:r>
            <a:r>
              <a:rPr lang="en-US" sz="700" dirty="0"/>
              <a:t> </a:t>
            </a:r>
            <a:r>
              <a:rPr lang="en-US" sz="700" dirty="0" err="1"/>
              <a:t>en</a:t>
            </a:r>
            <a:r>
              <a:rPr lang="en-US" sz="700" dirty="0"/>
              <a:t> </a:t>
            </a:r>
            <a:r>
              <a:rPr lang="en-US" sz="700" dirty="0" err="1"/>
              <a:t>movimiento</a:t>
            </a:r>
            <a:r>
              <a:rPr lang="en-US" sz="700" dirty="0"/>
              <a:t> </a:t>
            </a:r>
            <a:r>
              <a:rPr lang="en-US" sz="700" dirty="0" err="1"/>
              <a:t>tangencial</a:t>
            </a:r>
            <a:endParaRPr lang="en-US" sz="700" dirty="0"/>
          </a:p>
        </p:txBody>
      </p:sp>
      <p:sp>
        <p:nvSpPr>
          <p:cNvPr id="7" name="Rectangle 6">
            <a:extLst>
              <a:ext uri="{FF2B5EF4-FFF2-40B4-BE49-F238E27FC236}">
                <a16:creationId xmlns:a16="http://schemas.microsoft.com/office/drawing/2014/main" id="{FB3AC587-C7C3-6E4E-AA51-74E78C3B3FD0}"/>
              </a:ext>
            </a:extLst>
          </p:cNvPr>
          <p:cNvSpPr/>
          <p:nvPr/>
        </p:nvSpPr>
        <p:spPr>
          <a:xfrm>
            <a:off x="5159095" y="5085764"/>
            <a:ext cx="3517361" cy="215444"/>
          </a:xfrm>
          <a:prstGeom prst="rect">
            <a:avLst/>
          </a:prstGeom>
          <a:solidFill>
            <a:schemeClr val="bg1"/>
          </a:solidFill>
        </p:spPr>
        <p:txBody>
          <a:bodyPr wrap="square">
            <a:spAutoFit/>
          </a:bodyPr>
          <a:lstStyle/>
          <a:p>
            <a:pPr algn="just"/>
            <a:r>
              <a:rPr lang="en-US" sz="800" dirty="0" err="1"/>
              <a:t>Figura</a:t>
            </a:r>
            <a:r>
              <a:rPr lang="en-US" sz="800" dirty="0"/>
              <a:t> 2 – </a:t>
            </a:r>
            <a:r>
              <a:rPr lang="en-US" sz="800" dirty="0" err="1"/>
              <a:t>Riesgos</a:t>
            </a:r>
            <a:r>
              <a:rPr lang="en-US" sz="800" dirty="0"/>
              <a:t> de </a:t>
            </a:r>
            <a:r>
              <a:rPr lang="en-US" sz="800" dirty="0" err="1"/>
              <a:t>atrapamiento</a:t>
            </a:r>
            <a:r>
              <a:rPr lang="en-US" sz="800" dirty="0"/>
              <a:t> entre dos </a:t>
            </a:r>
            <a:r>
              <a:rPr lang="en-US" sz="800" dirty="0" err="1"/>
              <a:t>piezas</a:t>
            </a:r>
            <a:r>
              <a:rPr lang="en-US" sz="800" dirty="0"/>
              <a:t> de </a:t>
            </a:r>
            <a:r>
              <a:rPr lang="en-US" sz="800" dirty="0" err="1"/>
              <a:t>rotación</a:t>
            </a:r>
            <a:r>
              <a:rPr lang="en-US" sz="800" dirty="0"/>
              <a:t> </a:t>
            </a:r>
            <a:r>
              <a:rPr lang="en-US" sz="800" dirty="0" err="1"/>
              <a:t>inversa</a:t>
            </a:r>
            <a:endParaRPr lang="en-US" sz="800" dirty="0"/>
          </a:p>
        </p:txBody>
      </p:sp>
    </p:spTree>
    <p:extLst>
      <p:ext uri="{BB962C8B-B14F-4D97-AF65-F5344CB8AC3E}">
        <p14:creationId xmlns:p14="http://schemas.microsoft.com/office/powerpoint/2010/main" val="263605401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251520" y="-200819"/>
            <a:ext cx="7886700" cy="1325563"/>
          </a:xfrm>
          <a:effectLst/>
        </p:spPr>
        <p:txBody>
          <a:bodyPr/>
          <a:lstStyle/>
          <a:p>
            <a:pPr rtl="0"/>
            <a:r>
              <a:rPr lang="es-MX" sz="3300" b="0" i="1" u="none" strike="noStrike">
                <a:effectLst/>
                <a:highlight>
                  <a:srgbClr val="000000">
                    <a:alpha val="0"/>
                  </a:srgbClr>
                </a:highlight>
                <a:latin typeface="Calibri Light"/>
              </a:rPr>
              <a:t>Riesgos de las maquinarias </a:t>
            </a:r>
          </a:p>
        </p:txBody>
      </p:sp>
      <p:sp>
        <p:nvSpPr>
          <p:cNvPr id="5" name="Content Placeholder 4"/>
          <p:cNvSpPr>
            <a:spLocks noGrp="1"/>
          </p:cNvSpPr>
          <p:nvPr>
            <p:ph idx="1"/>
          </p:nvPr>
        </p:nvSpPr>
        <p:spPr>
          <a:effectLst/>
        </p:spPr>
        <p:txBody>
          <a:bodyPr>
            <a:normAutofit/>
          </a:bodyPr>
          <a:lstStyle/>
          <a:p>
            <a:pPr>
              <a:buNone/>
            </a:pPr>
            <a:endParaRPr lang="en-US" sz="2000" dirty="0">
              <a:effectLst/>
            </a:endParaRPr>
          </a:p>
          <a:p>
            <a:pPr>
              <a:buNone/>
            </a:pPr>
            <a:endParaRPr lang="en-US" sz="2000" dirty="0">
              <a:effectLst/>
            </a:endParaRPr>
          </a:p>
          <a:p>
            <a:endParaRPr lang="en-US" sz="2200" dirty="0">
              <a:effectLst/>
            </a:endParaRPr>
          </a:p>
          <a:p>
            <a:endParaRPr lang="en-GB" dirty="0">
              <a:effectLst/>
            </a:endParaRPr>
          </a:p>
          <a:p>
            <a:endParaRPr lang="en-GB" dirty="0">
              <a:effectLst/>
            </a:endParaRPr>
          </a:p>
        </p:txBody>
      </p:sp>
      <p:sp>
        <p:nvSpPr>
          <p:cNvPr id="3" name="TextBox 2"/>
          <p:cNvSpPr txBox="1"/>
          <p:nvPr/>
        </p:nvSpPr>
        <p:spPr>
          <a:xfrm>
            <a:off x="535520" y="980728"/>
            <a:ext cx="8072961" cy="793273"/>
          </a:xfrm>
          <a:prstGeom prst="rect">
            <a:avLst/>
          </a:prstGeom>
          <a:noFill/>
          <a:effectLst/>
        </p:spPr>
        <p:txBody>
          <a:bodyPr wrap="square" rtlCol="0">
            <a:spAutoFit/>
          </a:bodyPr>
          <a:lstStyle/>
          <a:p>
            <a:pPr algn="ctr" rtl="0"/>
            <a:r>
              <a:rPr lang="es-MX" sz="2800" b="1" i="1" u="none" strike="noStrike">
                <a:effectLst/>
                <a:highlight>
                  <a:srgbClr val="000000">
                    <a:alpha val="0"/>
                  </a:srgbClr>
                </a:highlight>
                <a:latin typeface="Calibri"/>
              </a:rPr>
              <a:t>CORTE</a:t>
            </a:r>
          </a:p>
          <a:p>
            <a:endParaRPr lang="en-GB" dirty="0">
              <a:effectLst/>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a:xfrm>
            <a:off x="457200" y="1484785"/>
            <a:ext cx="8058150" cy="4431672"/>
          </a:xfrm>
          <a:prstGeom prst="rect">
            <a:avLst/>
          </a:prstGeom>
          <a:ln w="38100">
            <a:solidFill>
              <a:srgbClr val="FF0000"/>
            </a:solidFill>
          </a:ln>
          <a:effectLst/>
        </p:spPr>
      </p:pic>
      <p:sp>
        <p:nvSpPr>
          <p:cNvPr id="6" name="Rectangle 5">
            <a:extLst>
              <a:ext uri="{FF2B5EF4-FFF2-40B4-BE49-F238E27FC236}">
                <a16:creationId xmlns:a16="http://schemas.microsoft.com/office/drawing/2014/main" id="{FE469385-DCFB-0245-B836-A6D7D57D5A7D}"/>
              </a:ext>
            </a:extLst>
          </p:cNvPr>
          <p:cNvSpPr/>
          <p:nvPr/>
        </p:nvSpPr>
        <p:spPr>
          <a:xfrm>
            <a:off x="2148038" y="5445224"/>
            <a:ext cx="4662495" cy="307777"/>
          </a:xfrm>
          <a:prstGeom prst="rect">
            <a:avLst/>
          </a:prstGeom>
          <a:solidFill>
            <a:schemeClr val="bg1"/>
          </a:solidFill>
        </p:spPr>
        <p:txBody>
          <a:bodyPr wrap="none">
            <a:spAutoFit/>
          </a:bodyPr>
          <a:lstStyle/>
          <a:p>
            <a:r>
              <a:rPr lang="en-US" sz="1400" dirty="0" err="1"/>
              <a:t>Figura</a:t>
            </a:r>
            <a:r>
              <a:rPr lang="en-US" sz="1400" dirty="0"/>
              <a:t> 10 – </a:t>
            </a:r>
            <a:r>
              <a:rPr lang="en-US" sz="1400" dirty="0" err="1"/>
              <a:t>Riesgos</a:t>
            </a:r>
            <a:r>
              <a:rPr lang="en-US" sz="1400" dirty="0"/>
              <a:t> de </a:t>
            </a:r>
            <a:r>
              <a:rPr lang="en-US" sz="1400" dirty="0" err="1"/>
              <a:t>corte</a:t>
            </a:r>
            <a:r>
              <a:rPr lang="en-US" sz="1400" dirty="0"/>
              <a:t> entre dos </a:t>
            </a:r>
            <a:r>
              <a:rPr lang="en-US" sz="1400" dirty="0" err="1"/>
              <a:t>piezas</a:t>
            </a:r>
            <a:r>
              <a:rPr lang="en-US" sz="1400" dirty="0"/>
              <a:t> de </a:t>
            </a:r>
            <a:r>
              <a:rPr lang="en-US" sz="1400" dirty="0" err="1"/>
              <a:t>una</a:t>
            </a:r>
            <a:r>
              <a:rPr lang="en-US" sz="1400" dirty="0"/>
              <a:t> </a:t>
            </a:r>
            <a:r>
              <a:rPr lang="en-US" sz="1400" dirty="0" err="1"/>
              <a:t>máquina</a:t>
            </a:r>
            <a:endParaRPr lang="en-US" sz="1400" dirty="0"/>
          </a:p>
        </p:txBody>
      </p:sp>
    </p:spTree>
    <p:extLst>
      <p:ext uri="{BB962C8B-B14F-4D97-AF65-F5344CB8AC3E}">
        <p14:creationId xmlns:p14="http://schemas.microsoft.com/office/powerpoint/2010/main" val="13190673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2332" y="-171400"/>
            <a:ext cx="7886700" cy="1325563"/>
          </a:xfrm>
          <a:effectLst/>
        </p:spPr>
        <p:txBody>
          <a:bodyPr/>
          <a:lstStyle/>
          <a:p>
            <a:pPr rtl="0"/>
            <a:r>
              <a:rPr lang="es-MX" sz="3300" b="0" i="1" u="none" strike="noStrike">
                <a:effectLst/>
                <a:highlight>
                  <a:srgbClr val="000000">
                    <a:alpha val="0"/>
                  </a:srgbClr>
                </a:highlight>
                <a:latin typeface="Calibri Light"/>
              </a:rPr>
              <a:t>Riesgos de las maquinarias </a:t>
            </a:r>
          </a:p>
        </p:txBody>
      </p:sp>
      <p:sp>
        <p:nvSpPr>
          <p:cNvPr id="5" name="Content Placeholder 4"/>
          <p:cNvSpPr>
            <a:spLocks noGrp="1"/>
          </p:cNvSpPr>
          <p:nvPr>
            <p:ph idx="1"/>
          </p:nvPr>
        </p:nvSpPr>
        <p:spPr>
          <a:xfrm>
            <a:off x="645740" y="1825625"/>
            <a:ext cx="7886700" cy="4351338"/>
          </a:xfrm>
          <a:effectLst/>
        </p:spPr>
        <p:txBody>
          <a:bodyPr>
            <a:normAutofit/>
          </a:bodyPr>
          <a:lstStyle/>
          <a:p>
            <a:pPr>
              <a:buNone/>
            </a:pPr>
            <a:endParaRPr lang="en-US" sz="2000" dirty="0">
              <a:effectLst/>
            </a:endParaRPr>
          </a:p>
          <a:p>
            <a:pPr>
              <a:buNone/>
            </a:pPr>
            <a:endParaRPr lang="en-US" sz="2000" dirty="0">
              <a:effectLst/>
            </a:endParaRPr>
          </a:p>
          <a:p>
            <a:endParaRPr lang="en-US" sz="2200" dirty="0">
              <a:effectLst/>
            </a:endParaRPr>
          </a:p>
          <a:p>
            <a:endParaRPr lang="en-GB" dirty="0">
              <a:effectLst/>
            </a:endParaRPr>
          </a:p>
          <a:p>
            <a:endParaRPr lang="en-GB" dirty="0">
              <a:effectLst/>
            </a:endParaRPr>
          </a:p>
        </p:txBody>
      </p:sp>
      <p:sp>
        <p:nvSpPr>
          <p:cNvPr id="3" name="TextBox 2"/>
          <p:cNvSpPr txBox="1"/>
          <p:nvPr/>
        </p:nvSpPr>
        <p:spPr>
          <a:xfrm>
            <a:off x="535520" y="876250"/>
            <a:ext cx="8072961" cy="518678"/>
          </a:xfrm>
          <a:prstGeom prst="rect">
            <a:avLst/>
          </a:prstGeom>
          <a:noFill/>
          <a:effectLst/>
        </p:spPr>
        <p:txBody>
          <a:bodyPr wrap="square" rtlCol="0">
            <a:spAutoFit/>
          </a:bodyPr>
          <a:lstStyle/>
          <a:p>
            <a:pPr algn="ctr" rtl="0"/>
            <a:r>
              <a:rPr lang="es-MX" sz="2800" b="1" i="1" u="none" strike="noStrike">
                <a:effectLst/>
                <a:highlight>
                  <a:srgbClr val="000000">
                    <a:alpha val="0"/>
                  </a:srgbClr>
                </a:highlight>
                <a:latin typeface="Calibri"/>
              </a:rPr>
              <a:t>APLASTAMIENTO</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a:xfrm>
            <a:off x="473291" y="1380306"/>
            <a:ext cx="8131157" cy="4471823"/>
          </a:xfrm>
          <a:prstGeom prst="rect">
            <a:avLst/>
          </a:prstGeom>
          <a:ln w="38100">
            <a:solidFill>
              <a:srgbClr val="FF0000"/>
            </a:solidFill>
          </a:ln>
          <a:effectLst/>
        </p:spPr>
      </p:pic>
      <p:sp>
        <p:nvSpPr>
          <p:cNvPr id="7" name="Rectangle 6">
            <a:extLst>
              <a:ext uri="{FF2B5EF4-FFF2-40B4-BE49-F238E27FC236}">
                <a16:creationId xmlns:a16="http://schemas.microsoft.com/office/drawing/2014/main" id="{9AFDE43A-C9BB-944A-BC50-860FEF9415AB}"/>
              </a:ext>
            </a:extLst>
          </p:cNvPr>
          <p:cNvSpPr/>
          <p:nvPr/>
        </p:nvSpPr>
        <p:spPr>
          <a:xfrm>
            <a:off x="3057247" y="5425479"/>
            <a:ext cx="2882905" cy="307777"/>
          </a:xfrm>
          <a:prstGeom prst="rect">
            <a:avLst/>
          </a:prstGeom>
          <a:solidFill>
            <a:schemeClr val="bg1"/>
          </a:solidFill>
        </p:spPr>
        <p:txBody>
          <a:bodyPr wrap="none">
            <a:spAutoFit/>
          </a:bodyPr>
          <a:lstStyle/>
          <a:p>
            <a:r>
              <a:rPr lang="en-US" sz="1400" dirty="0" err="1"/>
              <a:t>Figura</a:t>
            </a:r>
            <a:r>
              <a:rPr lang="en-US" sz="1400" dirty="0"/>
              <a:t> 15 – </a:t>
            </a:r>
            <a:r>
              <a:rPr lang="en-US" sz="1400" dirty="0" err="1"/>
              <a:t>Riesgos</a:t>
            </a:r>
            <a:r>
              <a:rPr lang="en-US" sz="1400" dirty="0"/>
              <a:t> de </a:t>
            </a:r>
            <a:r>
              <a:rPr lang="en-US" sz="1400" dirty="0" err="1"/>
              <a:t>aplastamiento</a:t>
            </a:r>
            <a:endParaRPr lang="en-US" sz="1400" dirty="0"/>
          </a:p>
        </p:txBody>
      </p:sp>
      <p:sp>
        <p:nvSpPr>
          <p:cNvPr id="8" name="Rectangle 7">
            <a:extLst>
              <a:ext uri="{FF2B5EF4-FFF2-40B4-BE49-F238E27FC236}">
                <a16:creationId xmlns:a16="http://schemas.microsoft.com/office/drawing/2014/main" id="{680F97CE-7797-40AC-AD2D-FA289FE73813}"/>
              </a:ext>
            </a:extLst>
          </p:cNvPr>
          <p:cNvSpPr/>
          <p:nvPr/>
        </p:nvSpPr>
        <p:spPr>
          <a:xfrm>
            <a:off x="3635896" y="5152354"/>
            <a:ext cx="1024127" cy="307777"/>
          </a:xfrm>
          <a:prstGeom prst="rect">
            <a:avLst/>
          </a:prstGeom>
          <a:solidFill>
            <a:schemeClr val="bg1"/>
          </a:solidFill>
        </p:spPr>
        <p:txBody>
          <a:bodyPr wrap="none">
            <a:spAutoFit/>
          </a:bodyPr>
          <a:lstStyle/>
          <a:p>
            <a:r>
              <a:rPr lang="en-US" sz="1400" dirty="0" err="1"/>
              <a:t>Contrapeso</a:t>
            </a:r>
            <a:endParaRPr lang="en-US" sz="1400" dirty="0"/>
          </a:p>
        </p:txBody>
      </p:sp>
    </p:spTree>
    <p:extLst>
      <p:ext uri="{BB962C8B-B14F-4D97-AF65-F5344CB8AC3E}">
        <p14:creationId xmlns:p14="http://schemas.microsoft.com/office/powerpoint/2010/main" val="140107166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35496" y="-128811"/>
            <a:ext cx="7886700" cy="1325563"/>
          </a:xfrm>
          <a:effectLst/>
        </p:spPr>
        <p:txBody>
          <a:bodyPr/>
          <a:lstStyle/>
          <a:p>
            <a:pPr rtl="0"/>
            <a:r>
              <a:rPr lang="es-MX" sz="3300" b="0" i="1" u="none" strike="noStrike">
                <a:effectLst/>
                <a:highlight>
                  <a:srgbClr val="000000">
                    <a:alpha val="0"/>
                  </a:srgbClr>
                </a:highlight>
                <a:latin typeface="Calibri Light"/>
              </a:rPr>
              <a:t>Riesgos de las maquinarias </a:t>
            </a:r>
          </a:p>
        </p:txBody>
      </p:sp>
      <p:sp>
        <p:nvSpPr>
          <p:cNvPr id="5" name="Content Placeholder 4"/>
          <p:cNvSpPr>
            <a:spLocks noGrp="1"/>
          </p:cNvSpPr>
          <p:nvPr>
            <p:ph idx="1"/>
          </p:nvPr>
        </p:nvSpPr>
        <p:spPr>
          <a:effectLst/>
        </p:spPr>
        <p:txBody>
          <a:bodyPr>
            <a:normAutofit/>
          </a:bodyPr>
          <a:lstStyle/>
          <a:p>
            <a:pPr>
              <a:buNone/>
            </a:pPr>
            <a:endParaRPr lang="en-US" sz="2000" dirty="0">
              <a:effectLst/>
            </a:endParaRPr>
          </a:p>
          <a:p>
            <a:pPr>
              <a:buNone/>
            </a:pPr>
            <a:endParaRPr lang="en-US" sz="2000" dirty="0">
              <a:effectLst/>
            </a:endParaRPr>
          </a:p>
          <a:p>
            <a:endParaRPr lang="en-US" sz="2200" dirty="0">
              <a:effectLst/>
            </a:endParaRPr>
          </a:p>
          <a:p>
            <a:endParaRPr lang="en-GB" dirty="0">
              <a:effectLst/>
            </a:endParaRPr>
          </a:p>
          <a:p>
            <a:endParaRPr lang="en-GB" dirty="0">
              <a:effectLst/>
            </a:endParaRPr>
          </a:p>
        </p:txBody>
      </p:sp>
      <p:sp>
        <p:nvSpPr>
          <p:cNvPr id="3" name="TextBox 2"/>
          <p:cNvSpPr txBox="1"/>
          <p:nvPr/>
        </p:nvSpPr>
        <p:spPr>
          <a:xfrm>
            <a:off x="535520" y="908720"/>
            <a:ext cx="8072961" cy="793273"/>
          </a:xfrm>
          <a:prstGeom prst="rect">
            <a:avLst/>
          </a:prstGeom>
          <a:noFill/>
          <a:effectLst/>
        </p:spPr>
        <p:txBody>
          <a:bodyPr wrap="square" rtlCol="0">
            <a:spAutoFit/>
          </a:bodyPr>
          <a:lstStyle/>
          <a:p>
            <a:pPr algn="ctr" rtl="0"/>
            <a:r>
              <a:rPr lang="es-MX" sz="2800" b="1" i="1" u="none" strike="noStrike">
                <a:effectLst/>
                <a:highlight>
                  <a:srgbClr val="000000">
                    <a:alpha val="0"/>
                  </a:srgbClr>
                </a:highlight>
                <a:latin typeface="Calibri"/>
              </a:rPr>
              <a:t>IMPACTO</a:t>
            </a:r>
          </a:p>
          <a:p>
            <a:endParaRPr lang="en-GB" dirty="0">
              <a:effectLst/>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a:xfrm>
            <a:off x="407910" y="1484783"/>
            <a:ext cx="8107440" cy="4425619"/>
          </a:xfrm>
          <a:prstGeom prst="rect">
            <a:avLst/>
          </a:prstGeom>
          <a:ln w="38100">
            <a:solidFill>
              <a:srgbClr val="FF0000"/>
            </a:solidFill>
          </a:ln>
          <a:effectLst/>
        </p:spPr>
      </p:pic>
      <p:sp>
        <p:nvSpPr>
          <p:cNvPr id="6" name="Rectangle 5">
            <a:extLst>
              <a:ext uri="{FF2B5EF4-FFF2-40B4-BE49-F238E27FC236}">
                <a16:creationId xmlns:a16="http://schemas.microsoft.com/office/drawing/2014/main" id="{190BAC5D-363B-C045-B972-F33F55DD9759}"/>
              </a:ext>
            </a:extLst>
          </p:cNvPr>
          <p:cNvSpPr/>
          <p:nvPr/>
        </p:nvSpPr>
        <p:spPr>
          <a:xfrm>
            <a:off x="3131840" y="5551348"/>
            <a:ext cx="2520280" cy="253916"/>
          </a:xfrm>
          <a:prstGeom prst="rect">
            <a:avLst/>
          </a:prstGeom>
          <a:solidFill>
            <a:schemeClr val="bg1"/>
          </a:solidFill>
        </p:spPr>
        <p:txBody>
          <a:bodyPr wrap="square">
            <a:spAutoFit/>
          </a:bodyPr>
          <a:lstStyle/>
          <a:p>
            <a:r>
              <a:rPr lang="en-US" sz="1050" dirty="0" err="1"/>
              <a:t>Figura</a:t>
            </a:r>
            <a:r>
              <a:rPr lang="en-US" sz="1050" dirty="0"/>
              <a:t> 14 – </a:t>
            </a:r>
            <a:r>
              <a:rPr lang="en-US" sz="1050" dirty="0" err="1"/>
              <a:t>Riesgos</a:t>
            </a:r>
            <a:r>
              <a:rPr lang="en-US" sz="1050" dirty="0"/>
              <a:t> de </a:t>
            </a:r>
            <a:r>
              <a:rPr lang="en-US" sz="1050" dirty="0" err="1"/>
              <a:t>impacto</a:t>
            </a:r>
            <a:endParaRPr lang="en-US" sz="1050" dirty="0"/>
          </a:p>
        </p:txBody>
      </p:sp>
    </p:spTree>
    <p:extLst>
      <p:ext uri="{BB962C8B-B14F-4D97-AF65-F5344CB8AC3E}">
        <p14:creationId xmlns:p14="http://schemas.microsoft.com/office/powerpoint/2010/main" val="424677456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07504" y="-171400"/>
            <a:ext cx="7886700" cy="1325563"/>
          </a:xfrm>
          <a:effectLst/>
        </p:spPr>
        <p:txBody>
          <a:bodyPr/>
          <a:lstStyle/>
          <a:p>
            <a:pPr rtl="0"/>
            <a:r>
              <a:rPr lang="es-MX" sz="3300" b="0" i="1" u="none" strike="noStrike">
                <a:effectLst/>
                <a:highlight>
                  <a:srgbClr val="000000">
                    <a:alpha val="0"/>
                  </a:srgbClr>
                </a:highlight>
                <a:latin typeface="Calibri Light"/>
              </a:rPr>
              <a:t>Riesgos de las maquinarias </a:t>
            </a:r>
          </a:p>
        </p:txBody>
      </p:sp>
      <p:sp>
        <p:nvSpPr>
          <p:cNvPr id="5" name="Content Placeholder 4"/>
          <p:cNvSpPr>
            <a:spLocks noGrp="1"/>
          </p:cNvSpPr>
          <p:nvPr>
            <p:ph idx="1"/>
          </p:nvPr>
        </p:nvSpPr>
        <p:spPr>
          <a:effectLst/>
        </p:spPr>
        <p:txBody>
          <a:bodyPr>
            <a:normAutofit/>
          </a:bodyPr>
          <a:lstStyle/>
          <a:p>
            <a:pPr>
              <a:buNone/>
            </a:pPr>
            <a:endParaRPr lang="en-US" sz="2000" dirty="0">
              <a:effectLst/>
            </a:endParaRPr>
          </a:p>
          <a:p>
            <a:pPr>
              <a:buNone/>
            </a:pPr>
            <a:endParaRPr lang="en-US" sz="2000" dirty="0">
              <a:effectLst/>
            </a:endParaRPr>
          </a:p>
          <a:p>
            <a:endParaRPr lang="en-US" sz="2200" dirty="0">
              <a:effectLst/>
            </a:endParaRPr>
          </a:p>
          <a:p>
            <a:endParaRPr lang="en-GB" dirty="0">
              <a:effectLst/>
            </a:endParaRPr>
          </a:p>
          <a:p>
            <a:endParaRPr lang="en-GB" dirty="0">
              <a:effectLst/>
            </a:endParaRPr>
          </a:p>
        </p:txBody>
      </p:sp>
      <p:sp>
        <p:nvSpPr>
          <p:cNvPr id="3" name="TextBox 2"/>
          <p:cNvSpPr txBox="1"/>
          <p:nvPr/>
        </p:nvSpPr>
        <p:spPr>
          <a:xfrm>
            <a:off x="751760" y="836712"/>
            <a:ext cx="7640480" cy="518678"/>
          </a:xfrm>
          <a:prstGeom prst="rect">
            <a:avLst/>
          </a:prstGeom>
          <a:noFill/>
          <a:effectLst/>
        </p:spPr>
        <p:txBody>
          <a:bodyPr wrap="square" rtlCol="0">
            <a:spAutoFit/>
          </a:bodyPr>
          <a:lstStyle/>
          <a:p>
            <a:pPr algn="ctr" rtl="0"/>
            <a:r>
              <a:rPr lang="es-MX" sz="2800" b="1" i="1" u="none" strike="noStrike">
                <a:effectLst/>
                <a:highlight>
                  <a:srgbClr val="000000">
                    <a:alpha val="0"/>
                  </a:srgbClr>
                </a:highlight>
                <a:latin typeface="Calibri"/>
              </a:rPr>
              <a:t>CORTES</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a:xfrm>
            <a:off x="467544" y="1610224"/>
            <a:ext cx="7993249" cy="4287838"/>
          </a:xfrm>
          <a:prstGeom prst="rect">
            <a:avLst/>
          </a:prstGeom>
          <a:noFill/>
          <a:ln w="38100">
            <a:solidFill>
              <a:srgbClr val="FF0000"/>
            </a:solidFill>
          </a:ln>
          <a:effectLst/>
        </p:spPr>
      </p:pic>
      <p:sp>
        <p:nvSpPr>
          <p:cNvPr id="7" name="Rectangle 6">
            <a:extLst>
              <a:ext uri="{FF2B5EF4-FFF2-40B4-BE49-F238E27FC236}">
                <a16:creationId xmlns:a16="http://schemas.microsoft.com/office/drawing/2014/main" id="{04BA999F-A0CD-B344-9D0C-E6F9E5BBE0F0}"/>
              </a:ext>
            </a:extLst>
          </p:cNvPr>
          <p:cNvSpPr/>
          <p:nvPr/>
        </p:nvSpPr>
        <p:spPr>
          <a:xfrm>
            <a:off x="3311860" y="5445224"/>
            <a:ext cx="2520280" cy="276999"/>
          </a:xfrm>
          <a:prstGeom prst="rect">
            <a:avLst/>
          </a:prstGeom>
          <a:solidFill>
            <a:schemeClr val="bg1"/>
          </a:solidFill>
        </p:spPr>
        <p:txBody>
          <a:bodyPr wrap="square">
            <a:spAutoFit/>
          </a:bodyPr>
          <a:lstStyle/>
          <a:p>
            <a:r>
              <a:rPr lang="en-US" sz="1200" dirty="0" err="1"/>
              <a:t>Figura</a:t>
            </a:r>
            <a:r>
              <a:rPr lang="en-US" sz="1200" dirty="0"/>
              <a:t> 9 – </a:t>
            </a:r>
            <a:r>
              <a:rPr lang="en-US" sz="1200" dirty="0" err="1"/>
              <a:t>Riesgos</a:t>
            </a:r>
            <a:r>
              <a:rPr lang="en-US" sz="1200" dirty="0"/>
              <a:t> de </a:t>
            </a:r>
            <a:r>
              <a:rPr lang="en-US" sz="1200" dirty="0" err="1"/>
              <a:t>corte</a:t>
            </a:r>
            <a:endParaRPr lang="en-US" sz="1200" dirty="0"/>
          </a:p>
        </p:txBody>
      </p:sp>
    </p:spTree>
    <p:extLst>
      <p:ext uri="{BB962C8B-B14F-4D97-AF65-F5344CB8AC3E}">
        <p14:creationId xmlns:p14="http://schemas.microsoft.com/office/powerpoint/2010/main" val="378661643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628650" y="76200"/>
            <a:ext cx="7886700" cy="930275"/>
          </a:xfrm>
          <a:effectLst/>
        </p:spPr>
        <p:txBody>
          <a:bodyPr/>
          <a:lstStyle/>
          <a:p>
            <a:pPr rtl="0"/>
            <a:r>
              <a:rPr lang="es-MX" sz="3600" b="0" i="0" u="none" strike="noStrike">
                <a:effectLst/>
                <a:highlight>
                  <a:srgbClr val="000000">
                    <a:alpha val="0"/>
                  </a:srgbClr>
                </a:highlight>
                <a:latin typeface="Calibri"/>
              </a:rPr>
              <a:t>Exención de responsabilidades</a:t>
            </a:r>
          </a:p>
        </p:txBody>
      </p:sp>
      <p:sp>
        <p:nvSpPr>
          <p:cNvPr id="3" name="Rectangle 2"/>
          <p:cNvSpPr/>
          <p:nvPr/>
        </p:nvSpPr>
        <p:spPr>
          <a:xfrm>
            <a:off x="838200" y="1516082"/>
            <a:ext cx="7322516" cy="4869473"/>
          </a:xfrm>
          <a:prstGeom prst="rect">
            <a:avLst/>
          </a:prstGeom>
          <a:effectLst/>
        </p:spPr>
        <p:txBody>
          <a:bodyPr wrap="square">
            <a:spAutoFit/>
          </a:bodyPr>
          <a:lstStyle/>
          <a:p>
            <a:pPr marL="285750" indent="-285750" rtl="0">
              <a:buFont typeface="Arial" panose="020B0604020202020204" pitchFamily="34" charset="0"/>
              <a:buChar char="•"/>
            </a:pPr>
            <a:r>
              <a:rPr lang="es-MX" sz="1800" b="0" i="0" u="none" strike="noStrike">
                <a:solidFill>
                  <a:srgbClr val="000000"/>
                </a:solidFill>
                <a:effectLst/>
                <a:highlight>
                  <a:srgbClr val="000000">
                    <a:alpha val="0"/>
                  </a:srgbClr>
                </a:highlight>
                <a:latin typeface="Calibri"/>
              </a:rPr>
              <a:t>Este material se desarrolló con el número de subvención SH-31190-SH7 de la Administración de Seguridad y Salud Ocupacional, Departamento de Trabajo de los Estados Unidos. No necesariamente refleja la visión o políticas del Departamento de Trabajo de los Estados Unidos ni tampoco la mención de marcas comerciales, productos comerciales u organizaciones implica el aval del Gobierno de los Estados Unidos.</a:t>
            </a:r>
          </a:p>
          <a:p>
            <a:pPr marL="285750" indent="-285750">
              <a:lnSpc>
                <a:spcPct val="80000"/>
              </a:lnSpc>
              <a:spcBef>
                <a:spcPct val="0"/>
              </a:spcBef>
              <a:buFont typeface="Arial" panose="020B0604020202020204" pitchFamily="34" charset="0"/>
              <a:buChar char="•"/>
            </a:pPr>
            <a:endParaRPr lang="en-US" altLang="en-US" dirty="0">
              <a:solidFill>
                <a:prstClr val="black"/>
              </a:solidFill>
              <a:effectLst/>
            </a:endParaRPr>
          </a:p>
          <a:p>
            <a:pPr marL="285750" indent="-285750" rtl="0">
              <a:lnSpc>
                <a:spcPct val="80000"/>
              </a:lnSpc>
              <a:spcBef>
                <a:spcPct val="0"/>
              </a:spcBef>
              <a:buFont typeface="Arial" panose="020B0604020202020204" pitchFamily="34" charset="0"/>
              <a:buChar char="•"/>
            </a:pPr>
            <a:r>
              <a:rPr lang="es-MX" sz="1800" b="0" i="0" u="none" strike="noStrike">
                <a:solidFill>
                  <a:srgbClr val="000000"/>
                </a:solidFill>
                <a:effectLst/>
                <a:highlight>
                  <a:srgbClr val="000000">
                    <a:alpha val="0"/>
                  </a:srgbClr>
                </a:highlight>
                <a:latin typeface="Calibri"/>
              </a:rPr>
              <a:t>Esta capacitación no tiene como objetivo sustituir de la capacitación específica de la planta o la compañía sobre el reconocimiento y el control de los riesgos en el lugar de trabajo.</a:t>
            </a:r>
          </a:p>
          <a:p>
            <a:pPr>
              <a:lnSpc>
                <a:spcPct val="80000"/>
              </a:lnSpc>
              <a:spcBef>
                <a:spcPct val="0"/>
              </a:spcBef>
            </a:pPr>
            <a:endParaRPr lang="en-US" altLang="en-US" dirty="0">
              <a:solidFill>
                <a:prstClr val="black"/>
              </a:solidFill>
              <a:effectLst/>
            </a:endParaRPr>
          </a:p>
          <a:p>
            <a:pPr marL="285750" indent="-285750" rtl="0">
              <a:lnSpc>
                <a:spcPct val="80000"/>
              </a:lnSpc>
              <a:spcBef>
                <a:spcPct val="0"/>
              </a:spcBef>
              <a:buFont typeface="Arial" panose="020B0604020202020204" pitchFamily="34" charset="0"/>
              <a:buChar char="•"/>
            </a:pPr>
            <a:r>
              <a:rPr lang="es-MX" sz="1800" b="0" i="0" u="none" strike="noStrike">
                <a:solidFill>
                  <a:srgbClr val="000000"/>
                </a:solidFill>
                <a:effectLst/>
                <a:highlight>
                  <a:srgbClr val="000000">
                    <a:alpha val="0"/>
                  </a:srgbClr>
                </a:highlight>
                <a:latin typeface="Calibri"/>
              </a:rPr>
              <a:t>Es posible que las fotos que se muestran en esta presentación representen situaciones que no cumplen con los requisitos vigentes de la OSHA (Administración de Seguridad y Salud Ocupacional, por sus siglas en inglés) o de seguridad.</a:t>
            </a:r>
          </a:p>
          <a:p>
            <a:pPr>
              <a:lnSpc>
                <a:spcPct val="80000"/>
              </a:lnSpc>
              <a:spcBef>
                <a:spcPct val="0"/>
              </a:spcBef>
            </a:pPr>
            <a:endParaRPr lang="en-US" altLang="en-US" dirty="0">
              <a:solidFill>
                <a:prstClr val="black"/>
              </a:solidFill>
              <a:effectLst/>
            </a:endParaRPr>
          </a:p>
          <a:p>
            <a:pPr marL="285750" indent="-285750" rtl="0">
              <a:lnSpc>
                <a:spcPct val="80000"/>
              </a:lnSpc>
              <a:spcBef>
                <a:spcPct val="0"/>
              </a:spcBef>
              <a:buFont typeface="Arial" panose="020B0604020202020204" pitchFamily="34" charset="0"/>
              <a:buChar char="•"/>
            </a:pPr>
            <a:r>
              <a:rPr lang="es-MX" sz="1800" b="0" i="0" u="none" strike="noStrike">
                <a:solidFill>
                  <a:srgbClr val="000000"/>
                </a:solidFill>
                <a:effectLst/>
                <a:highlight>
                  <a:srgbClr val="000000">
                    <a:alpha val="0"/>
                  </a:srgbClr>
                </a:highlight>
                <a:latin typeface="Calibri"/>
              </a:rPr>
              <a:t>El cumplimiento de todas las normas y reglas de seguridad y de la OSHA relevantes en la jurisdicción en la que trabajan es responsabilidad del empleado y sus empleadores.</a:t>
            </a:r>
          </a:p>
          <a:p>
            <a:pPr marL="285750" indent="-285750">
              <a:buFont typeface="Arial" panose="020B0604020202020204" pitchFamily="34" charset="0"/>
              <a:buChar char="•"/>
            </a:pPr>
            <a:endParaRPr lang="en-US" dirty="0">
              <a:solidFill>
                <a:prstClr val="black"/>
              </a:solidFill>
              <a:effectLst/>
            </a:endParaRPr>
          </a:p>
        </p:txBody>
      </p:sp>
    </p:spTree>
    <p:extLst>
      <p:ext uri="{BB962C8B-B14F-4D97-AF65-F5344CB8AC3E}">
        <p14:creationId xmlns:p14="http://schemas.microsoft.com/office/powerpoint/2010/main" val="361848665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35496" y="-243408"/>
            <a:ext cx="7886700" cy="1325563"/>
          </a:xfrm>
          <a:effectLst/>
        </p:spPr>
        <p:txBody>
          <a:bodyPr/>
          <a:lstStyle/>
          <a:p>
            <a:pPr rtl="0"/>
            <a:r>
              <a:rPr lang="es-MX" sz="3300" b="0" i="1" u="none" strike="noStrike">
                <a:effectLst/>
                <a:highlight>
                  <a:srgbClr val="000000">
                    <a:alpha val="0"/>
                  </a:srgbClr>
                </a:highlight>
                <a:latin typeface="Calibri Light"/>
              </a:rPr>
              <a:t>Riesgos de las maquinarias </a:t>
            </a:r>
          </a:p>
        </p:txBody>
      </p:sp>
      <p:sp>
        <p:nvSpPr>
          <p:cNvPr id="5" name="Content Placeholder 4"/>
          <p:cNvSpPr>
            <a:spLocks noGrp="1"/>
          </p:cNvSpPr>
          <p:nvPr>
            <p:ph idx="1"/>
          </p:nvPr>
        </p:nvSpPr>
        <p:spPr>
          <a:effectLst/>
        </p:spPr>
        <p:txBody>
          <a:bodyPr>
            <a:normAutofit/>
          </a:bodyPr>
          <a:lstStyle/>
          <a:p>
            <a:pPr>
              <a:buNone/>
            </a:pPr>
            <a:endParaRPr lang="en-US" sz="2000" dirty="0">
              <a:effectLst/>
            </a:endParaRPr>
          </a:p>
          <a:p>
            <a:pPr>
              <a:buNone/>
            </a:pPr>
            <a:endParaRPr lang="en-US" sz="2000" dirty="0">
              <a:effectLst/>
            </a:endParaRPr>
          </a:p>
          <a:p>
            <a:endParaRPr lang="en-US" sz="2200" dirty="0">
              <a:effectLst/>
            </a:endParaRPr>
          </a:p>
          <a:p>
            <a:endParaRPr lang="en-GB" dirty="0">
              <a:effectLst/>
            </a:endParaRPr>
          </a:p>
          <a:p>
            <a:endParaRPr lang="en-GB" dirty="0">
              <a:effectLst/>
            </a:endParaRPr>
          </a:p>
        </p:txBody>
      </p:sp>
      <p:sp>
        <p:nvSpPr>
          <p:cNvPr id="3" name="TextBox 2"/>
          <p:cNvSpPr txBox="1"/>
          <p:nvPr/>
        </p:nvSpPr>
        <p:spPr>
          <a:xfrm>
            <a:off x="751760" y="900589"/>
            <a:ext cx="7640480" cy="793273"/>
          </a:xfrm>
          <a:prstGeom prst="rect">
            <a:avLst/>
          </a:prstGeom>
          <a:noFill/>
          <a:effectLst/>
        </p:spPr>
        <p:txBody>
          <a:bodyPr wrap="square" rtlCol="0">
            <a:spAutoFit/>
          </a:bodyPr>
          <a:lstStyle/>
          <a:p>
            <a:pPr algn="ctr" rtl="0"/>
            <a:r>
              <a:rPr lang="es-MX" sz="2800" b="1" i="1" u="none" strike="noStrike">
                <a:effectLst/>
                <a:highlight>
                  <a:srgbClr val="000000">
                    <a:alpha val="0"/>
                  </a:srgbClr>
                </a:highlight>
                <a:latin typeface="Calibri"/>
              </a:rPr>
              <a:t>FRICCIÓN Y ABRASIÓN</a:t>
            </a:r>
          </a:p>
          <a:p>
            <a:endParaRPr lang="en-GB" dirty="0">
              <a:effectLst/>
            </a:endParaRPr>
          </a:p>
        </p:txBody>
      </p:sp>
      <p:sp>
        <p:nvSpPr>
          <p:cNvPr id="4" name="TextBox 3"/>
          <p:cNvSpPr txBox="1"/>
          <p:nvPr/>
        </p:nvSpPr>
        <p:spPr>
          <a:xfrm>
            <a:off x="1475656" y="2348880"/>
            <a:ext cx="5904656" cy="369332"/>
          </a:xfrm>
          <a:prstGeom prst="rect">
            <a:avLst/>
          </a:prstGeom>
          <a:noFill/>
          <a:effectLst/>
        </p:spPr>
        <p:txBody>
          <a:bodyPr wrap="square" rtlCol="0">
            <a:spAutoFit/>
          </a:bodyPr>
          <a:lstStyle/>
          <a:p>
            <a:endParaRPr lang="en-GB" dirty="0">
              <a:effectLst/>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a:xfrm>
            <a:off x="467544" y="1423317"/>
            <a:ext cx="8076050" cy="4525963"/>
          </a:xfrm>
          <a:prstGeom prst="rect">
            <a:avLst/>
          </a:prstGeom>
          <a:ln w="38100">
            <a:solidFill>
              <a:srgbClr val="FF0000"/>
            </a:solidFill>
          </a:ln>
          <a:effectLst/>
        </p:spPr>
      </p:pic>
      <p:sp>
        <p:nvSpPr>
          <p:cNvPr id="8" name="Rectangle 7">
            <a:extLst>
              <a:ext uri="{FF2B5EF4-FFF2-40B4-BE49-F238E27FC236}">
                <a16:creationId xmlns:a16="http://schemas.microsoft.com/office/drawing/2014/main" id="{B4E0AA79-4381-2547-BBB9-C21C3C9D1FD7}"/>
              </a:ext>
            </a:extLst>
          </p:cNvPr>
          <p:cNvSpPr/>
          <p:nvPr/>
        </p:nvSpPr>
        <p:spPr>
          <a:xfrm>
            <a:off x="2771800" y="5373216"/>
            <a:ext cx="3456384" cy="307779"/>
          </a:xfrm>
          <a:prstGeom prst="rect">
            <a:avLst/>
          </a:prstGeom>
          <a:solidFill>
            <a:schemeClr val="bg1"/>
          </a:solidFill>
        </p:spPr>
        <p:txBody>
          <a:bodyPr wrap="square">
            <a:spAutoFit/>
          </a:bodyPr>
          <a:lstStyle/>
          <a:p>
            <a:r>
              <a:rPr lang="en-US" sz="1400" dirty="0" err="1"/>
              <a:t>Figura</a:t>
            </a:r>
            <a:r>
              <a:rPr lang="en-US" sz="1400" dirty="0"/>
              <a:t> 8 – </a:t>
            </a:r>
            <a:r>
              <a:rPr lang="en-US" sz="1400" dirty="0" err="1"/>
              <a:t>Riesgos</a:t>
            </a:r>
            <a:r>
              <a:rPr lang="en-US" sz="1400" dirty="0"/>
              <a:t> de </a:t>
            </a:r>
            <a:r>
              <a:rPr lang="en-US" sz="1400" dirty="0" err="1"/>
              <a:t>fricción</a:t>
            </a:r>
            <a:r>
              <a:rPr lang="en-US" sz="1400" dirty="0"/>
              <a:t> y </a:t>
            </a:r>
            <a:r>
              <a:rPr lang="en-US" sz="1400" dirty="0" err="1"/>
              <a:t>abrasión</a:t>
            </a:r>
            <a:endParaRPr lang="en-US" sz="1400" dirty="0"/>
          </a:p>
        </p:txBody>
      </p:sp>
    </p:spTree>
    <p:extLst>
      <p:ext uri="{BB962C8B-B14F-4D97-AF65-F5344CB8AC3E}">
        <p14:creationId xmlns:p14="http://schemas.microsoft.com/office/powerpoint/2010/main" val="183393274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79512" y="-171400"/>
            <a:ext cx="7886700" cy="1325563"/>
          </a:xfrm>
          <a:effectLst/>
        </p:spPr>
        <p:txBody>
          <a:bodyPr/>
          <a:lstStyle/>
          <a:p>
            <a:pPr rtl="0"/>
            <a:r>
              <a:rPr lang="es-MX" sz="3300" b="0" i="1" u="none" strike="noStrike">
                <a:effectLst/>
                <a:highlight>
                  <a:srgbClr val="000000">
                    <a:alpha val="0"/>
                  </a:srgbClr>
                </a:highlight>
                <a:latin typeface="Calibri Light"/>
              </a:rPr>
              <a:t>Riesgos de las maquinarias </a:t>
            </a:r>
          </a:p>
        </p:txBody>
      </p:sp>
      <p:sp>
        <p:nvSpPr>
          <p:cNvPr id="5" name="Content Placeholder 4"/>
          <p:cNvSpPr>
            <a:spLocks noGrp="1"/>
          </p:cNvSpPr>
          <p:nvPr>
            <p:ph idx="1"/>
          </p:nvPr>
        </p:nvSpPr>
        <p:spPr>
          <a:effectLst/>
        </p:spPr>
        <p:txBody>
          <a:bodyPr>
            <a:normAutofit/>
          </a:bodyPr>
          <a:lstStyle/>
          <a:p>
            <a:pPr>
              <a:buNone/>
            </a:pPr>
            <a:endParaRPr lang="en-US" sz="2000" dirty="0">
              <a:effectLst/>
            </a:endParaRPr>
          </a:p>
          <a:p>
            <a:pPr>
              <a:buNone/>
            </a:pPr>
            <a:endParaRPr lang="en-US" sz="2000" dirty="0">
              <a:effectLst/>
            </a:endParaRPr>
          </a:p>
          <a:p>
            <a:endParaRPr lang="en-US" sz="2200" dirty="0">
              <a:effectLst/>
            </a:endParaRPr>
          </a:p>
          <a:p>
            <a:endParaRPr lang="en-GB" dirty="0">
              <a:effectLst/>
            </a:endParaRPr>
          </a:p>
          <a:p>
            <a:endParaRPr lang="en-GB" dirty="0">
              <a:effectLst/>
            </a:endParaRPr>
          </a:p>
        </p:txBody>
      </p:sp>
      <p:sp>
        <p:nvSpPr>
          <p:cNvPr id="3" name="TextBox 2"/>
          <p:cNvSpPr txBox="1"/>
          <p:nvPr/>
        </p:nvSpPr>
        <p:spPr>
          <a:xfrm>
            <a:off x="751760" y="1340768"/>
            <a:ext cx="7640480" cy="793273"/>
          </a:xfrm>
          <a:prstGeom prst="rect">
            <a:avLst/>
          </a:prstGeom>
          <a:noFill/>
          <a:effectLst/>
        </p:spPr>
        <p:txBody>
          <a:bodyPr wrap="square" rtlCol="0">
            <a:spAutoFit/>
          </a:bodyPr>
          <a:lstStyle/>
          <a:p>
            <a:pPr algn="ctr" rtl="0"/>
            <a:r>
              <a:rPr lang="es-MX" sz="2800" b="1" i="1" u="none" strike="noStrike">
                <a:effectLst/>
                <a:highlight>
                  <a:srgbClr val="000000">
                    <a:alpha val="0"/>
                  </a:srgbClr>
                </a:highlight>
                <a:latin typeface="Calibri"/>
              </a:rPr>
              <a:t>Cortes punzantes y perforaciones</a:t>
            </a:r>
          </a:p>
          <a:p>
            <a:endParaRPr lang="en-GB" dirty="0">
              <a:effectLst/>
            </a:endParaRPr>
          </a:p>
        </p:txBody>
      </p:sp>
      <p:sp>
        <p:nvSpPr>
          <p:cNvPr id="4" name="TextBox 3"/>
          <p:cNvSpPr txBox="1"/>
          <p:nvPr/>
        </p:nvSpPr>
        <p:spPr>
          <a:xfrm>
            <a:off x="1475656" y="2348880"/>
            <a:ext cx="5904656" cy="369332"/>
          </a:xfrm>
          <a:prstGeom prst="rect">
            <a:avLst/>
          </a:prstGeom>
          <a:noFill/>
          <a:effectLst/>
        </p:spPr>
        <p:txBody>
          <a:bodyPr wrap="square" rtlCol="0">
            <a:spAutoFit/>
          </a:bodyPr>
          <a:lstStyle/>
          <a:p>
            <a:endParaRPr lang="en-GB" dirty="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a:xfrm>
            <a:off x="1447800" y="1976214"/>
            <a:ext cx="62484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4E02523-8A5F-1D46-9DE3-35F3ACBA9179}"/>
              </a:ext>
            </a:extLst>
          </p:cNvPr>
          <p:cNvSpPr/>
          <p:nvPr/>
        </p:nvSpPr>
        <p:spPr>
          <a:xfrm>
            <a:off x="1619672" y="5229200"/>
            <a:ext cx="5760640" cy="461665"/>
          </a:xfrm>
          <a:prstGeom prst="rect">
            <a:avLst/>
          </a:prstGeom>
          <a:solidFill>
            <a:schemeClr val="bg1"/>
          </a:solidFill>
        </p:spPr>
        <p:txBody>
          <a:bodyPr wrap="square">
            <a:spAutoFit/>
          </a:bodyPr>
          <a:lstStyle/>
          <a:p>
            <a:pPr algn="ctr"/>
            <a:r>
              <a:rPr lang="en-US" sz="1200" dirty="0" err="1"/>
              <a:t>Figura</a:t>
            </a:r>
            <a:r>
              <a:rPr lang="en-US" sz="1200" dirty="0"/>
              <a:t> 15 – Cortes </a:t>
            </a:r>
            <a:r>
              <a:rPr lang="en-US" sz="1200" dirty="0" err="1"/>
              <a:t>punzantes</a:t>
            </a:r>
            <a:r>
              <a:rPr lang="en-US" sz="1200" dirty="0"/>
              <a:t> y </a:t>
            </a:r>
            <a:r>
              <a:rPr lang="en-US" sz="1200" dirty="0" err="1"/>
              <a:t>perforaciones</a:t>
            </a:r>
            <a:r>
              <a:rPr lang="en-US" sz="1200" dirty="0"/>
              <a:t> </a:t>
            </a:r>
            <a:r>
              <a:rPr lang="en-US" sz="1200" dirty="0" err="1"/>
              <a:t>por</a:t>
            </a:r>
            <a:r>
              <a:rPr lang="en-US" sz="1200" dirty="0"/>
              <a:t> </a:t>
            </a:r>
            <a:r>
              <a:rPr lang="en-US" sz="1200" dirty="0" err="1"/>
              <a:t>movimiento</a:t>
            </a:r>
            <a:r>
              <a:rPr lang="en-US" sz="1200" dirty="0"/>
              <a:t> </a:t>
            </a:r>
            <a:r>
              <a:rPr lang="en-US" sz="1200" dirty="0" err="1"/>
              <a:t>rápidos</a:t>
            </a:r>
            <a:r>
              <a:rPr lang="en-US" sz="1200" dirty="0"/>
              <a:t> de las </a:t>
            </a:r>
            <a:r>
              <a:rPr lang="en-US" sz="1200" dirty="0" err="1"/>
              <a:t>piezas</a:t>
            </a:r>
            <a:r>
              <a:rPr lang="en-US" sz="1200" dirty="0"/>
              <a:t> de la </a:t>
            </a:r>
            <a:r>
              <a:rPr lang="en-US" sz="1200" dirty="0" err="1"/>
              <a:t>maquinaria</a:t>
            </a:r>
            <a:r>
              <a:rPr lang="en-US" sz="1200" dirty="0"/>
              <a:t> o </a:t>
            </a:r>
            <a:r>
              <a:rPr lang="en-US" sz="1200" dirty="0" err="1"/>
              <a:t>piezas</a:t>
            </a:r>
            <a:r>
              <a:rPr lang="en-US" sz="1200" dirty="0"/>
              <a:t> de material.</a:t>
            </a:r>
          </a:p>
        </p:txBody>
      </p:sp>
    </p:spTree>
    <p:extLst>
      <p:ext uri="{BB962C8B-B14F-4D97-AF65-F5344CB8AC3E}">
        <p14:creationId xmlns:p14="http://schemas.microsoft.com/office/powerpoint/2010/main" val="317425635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251520" y="-243408"/>
            <a:ext cx="7886700" cy="1325563"/>
          </a:xfrm>
          <a:effectLst/>
        </p:spPr>
        <p:txBody>
          <a:bodyPr/>
          <a:lstStyle/>
          <a:p>
            <a:pPr rtl="0"/>
            <a:r>
              <a:rPr lang="es-MX" sz="3300" b="0" i="1" u="none" strike="noStrike">
                <a:effectLst/>
                <a:highlight>
                  <a:srgbClr val="000000">
                    <a:alpha val="0"/>
                  </a:srgbClr>
                </a:highlight>
                <a:latin typeface="Calibri Light"/>
              </a:rPr>
              <a:t>Riesgos de las maquinarias </a:t>
            </a:r>
          </a:p>
        </p:txBody>
      </p:sp>
      <p:sp>
        <p:nvSpPr>
          <p:cNvPr id="5" name="Content Placeholder 4"/>
          <p:cNvSpPr>
            <a:spLocks noGrp="1"/>
          </p:cNvSpPr>
          <p:nvPr>
            <p:ph idx="1"/>
          </p:nvPr>
        </p:nvSpPr>
        <p:spPr>
          <a:xfrm>
            <a:off x="628650" y="1885974"/>
            <a:ext cx="7886700" cy="4351338"/>
          </a:xfrm>
          <a:effectLst/>
        </p:spPr>
        <p:txBody>
          <a:bodyPr>
            <a:normAutofit/>
          </a:bodyPr>
          <a:lstStyle/>
          <a:p>
            <a:pPr>
              <a:buNone/>
            </a:pPr>
            <a:endParaRPr lang="en-US" sz="2000" dirty="0">
              <a:effectLst/>
            </a:endParaRPr>
          </a:p>
          <a:p>
            <a:pPr>
              <a:buNone/>
            </a:pPr>
            <a:endParaRPr lang="en-US" sz="2000" dirty="0">
              <a:effectLst/>
            </a:endParaRPr>
          </a:p>
          <a:p>
            <a:endParaRPr lang="en-US" sz="2200" dirty="0">
              <a:effectLst/>
            </a:endParaRPr>
          </a:p>
          <a:p>
            <a:endParaRPr lang="en-GB" dirty="0">
              <a:effectLst/>
            </a:endParaRPr>
          </a:p>
          <a:p>
            <a:endParaRPr lang="en-GB" dirty="0">
              <a:effectLst/>
            </a:endParaRPr>
          </a:p>
        </p:txBody>
      </p:sp>
      <p:sp>
        <p:nvSpPr>
          <p:cNvPr id="3" name="TextBox 2"/>
          <p:cNvSpPr txBox="1"/>
          <p:nvPr/>
        </p:nvSpPr>
        <p:spPr>
          <a:xfrm>
            <a:off x="645030" y="836712"/>
            <a:ext cx="7531131" cy="793273"/>
          </a:xfrm>
          <a:prstGeom prst="rect">
            <a:avLst/>
          </a:prstGeom>
          <a:noFill/>
          <a:effectLst/>
        </p:spPr>
        <p:txBody>
          <a:bodyPr wrap="square" rtlCol="0">
            <a:spAutoFit/>
          </a:bodyPr>
          <a:lstStyle/>
          <a:p>
            <a:pPr algn="ctr" rtl="0"/>
            <a:r>
              <a:rPr lang="es-MX" sz="2800" b="1" i="1" u="none" strike="noStrike">
                <a:effectLst/>
                <a:highlight>
                  <a:srgbClr val="000000">
                    <a:alpha val="0"/>
                  </a:srgbClr>
                </a:highlight>
                <a:latin typeface="Calibri"/>
              </a:rPr>
              <a:t>GRAN CANTIDAD DE RIESGOS</a:t>
            </a:r>
          </a:p>
          <a:p>
            <a:endParaRPr lang="en-GB" dirty="0">
              <a:effectLst/>
            </a:endParaRPr>
          </a:p>
        </p:txBody>
      </p:sp>
      <p:sp>
        <p:nvSpPr>
          <p:cNvPr id="4" name="TextBox 3"/>
          <p:cNvSpPr txBox="1"/>
          <p:nvPr/>
        </p:nvSpPr>
        <p:spPr>
          <a:xfrm>
            <a:off x="1475656" y="2348880"/>
            <a:ext cx="5904656" cy="369332"/>
          </a:xfrm>
          <a:prstGeom prst="rect">
            <a:avLst/>
          </a:prstGeom>
          <a:noFill/>
          <a:effectLst/>
        </p:spPr>
        <p:txBody>
          <a:bodyPr wrap="square" rtlCol="0">
            <a:spAutoFit/>
          </a:bodyPr>
          <a:lstStyle/>
          <a:p>
            <a:endParaRPr lang="en-GB" dirty="0">
              <a:effectLst/>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a:xfrm>
            <a:off x="539552" y="1340768"/>
            <a:ext cx="7707313" cy="4537075"/>
          </a:xfrm>
          <a:prstGeom prst="rect">
            <a:avLst/>
          </a:prstGeom>
          <a:noFill/>
          <a:ln w="38100">
            <a:solidFill>
              <a:srgbClr val="FF0000"/>
            </a:solidFill>
          </a:ln>
          <a:effectLst/>
        </p:spPr>
      </p:pic>
      <p:sp>
        <p:nvSpPr>
          <p:cNvPr id="7" name="TextBox 6">
            <a:extLst>
              <a:ext uri="{FF2B5EF4-FFF2-40B4-BE49-F238E27FC236}">
                <a16:creationId xmlns:a16="http://schemas.microsoft.com/office/drawing/2014/main" id="{6FC71F48-40F8-C54B-903A-C8BAEA07354C}"/>
              </a:ext>
            </a:extLst>
          </p:cNvPr>
          <p:cNvSpPr txBox="1"/>
          <p:nvPr/>
        </p:nvSpPr>
        <p:spPr>
          <a:xfrm>
            <a:off x="1979712" y="1682224"/>
            <a:ext cx="1512168" cy="738664"/>
          </a:xfrm>
          <a:prstGeom prst="rect">
            <a:avLst/>
          </a:prstGeom>
          <a:solidFill>
            <a:schemeClr val="bg1"/>
          </a:solidFill>
        </p:spPr>
        <p:txBody>
          <a:bodyPr wrap="square" rtlCol="0">
            <a:spAutoFit/>
          </a:bodyPr>
          <a:lstStyle/>
          <a:p>
            <a:pPr algn="ctr"/>
            <a:r>
              <a:rPr lang="en-US" sz="1400" dirty="0" err="1"/>
              <a:t>Contacto</a:t>
            </a:r>
            <a:r>
              <a:rPr lang="en-US" sz="1400" dirty="0"/>
              <a:t> con </a:t>
            </a:r>
            <a:r>
              <a:rPr lang="en-US" sz="1400" dirty="0" err="1"/>
              <a:t>una</a:t>
            </a:r>
            <a:r>
              <a:rPr lang="en-US" sz="1400" dirty="0"/>
              <a:t> </a:t>
            </a:r>
            <a:r>
              <a:rPr lang="en-US" sz="1400" dirty="0" err="1"/>
              <a:t>superficie</a:t>
            </a:r>
            <a:r>
              <a:rPr lang="en-US" sz="1400" dirty="0"/>
              <a:t> </a:t>
            </a:r>
            <a:r>
              <a:rPr lang="en-US" sz="1400" dirty="0" err="1"/>
              <a:t>abrasadora</a:t>
            </a:r>
            <a:endParaRPr lang="en-US" sz="1400" dirty="0"/>
          </a:p>
        </p:txBody>
      </p:sp>
      <p:sp>
        <p:nvSpPr>
          <p:cNvPr id="9" name="TextBox 8">
            <a:extLst>
              <a:ext uri="{FF2B5EF4-FFF2-40B4-BE49-F238E27FC236}">
                <a16:creationId xmlns:a16="http://schemas.microsoft.com/office/drawing/2014/main" id="{9F44B2E0-6A3D-7647-8242-3BD6FA40F7AC}"/>
              </a:ext>
            </a:extLst>
          </p:cNvPr>
          <p:cNvSpPr txBox="1"/>
          <p:nvPr/>
        </p:nvSpPr>
        <p:spPr>
          <a:xfrm>
            <a:off x="4427984" y="1628800"/>
            <a:ext cx="1728192" cy="738664"/>
          </a:xfrm>
          <a:prstGeom prst="rect">
            <a:avLst/>
          </a:prstGeom>
          <a:solidFill>
            <a:schemeClr val="bg1"/>
          </a:solidFill>
        </p:spPr>
        <p:txBody>
          <a:bodyPr wrap="square" rtlCol="0">
            <a:spAutoFit/>
          </a:bodyPr>
          <a:lstStyle/>
          <a:p>
            <a:pPr algn="ctr"/>
            <a:r>
              <a:rPr lang="en-US" sz="1400" dirty="0" err="1"/>
              <a:t>Expulsión</a:t>
            </a:r>
            <a:r>
              <a:rPr lang="en-US" sz="1400" dirty="0"/>
              <a:t>: </a:t>
            </a:r>
            <a:r>
              <a:rPr lang="en-US" sz="1400" dirty="0" err="1"/>
              <a:t>desintegración</a:t>
            </a:r>
            <a:r>
              <a:rPr lang="en-US" sz="1400" dirty="0"/>
              <a:t> de la </a:t>
            </a:r>
            <a:r>
              <a:rPr lang="en-US" sz="1400" dirty="0" err="1"/>
              <a:t>rueda</a:t>
            </a:r>
            <a:endParaRPr lang="en-US" sz="1400" dirty="0"/>
          </a:p>
        </p:txBody>
      </p:sp>
      <p:sp>
        <p:nvSpPr>
          <p:cNvPr id="10" name="TextBox 9">
            <a:extLst>
              <a:ext uri="{FF2B5EF4-FFF2-40B4-BE49-F238E27FC236}">
                <a16:creationId xmlns:a16="http://schemas.microsoft.com/office/drawing/2014/main" id="{1373C6DF-CD38-964B-A9CC-19009101172B}"/>
              </a:ext>
            </a:extLst>
          </p:cNvPr>
          <p:cNvSpPr txBox="1"/>
          <p:nvPr/>
        </p:nvSpPr>
        <p:spPr>
          <a:xfrm>
            <a:off x="5004048" y="2564904"/>
            <a:ext cx="1512168" cy="954107"/>
          </a:xfrm>
          <a:prstGeom prst="rect">
            <a:avLst/>
          </a:prstGeom>
          <a:solidFill>
            <a:schemeClr val="bg1"/>
          </a:solidFill>
        </p:spPr>
        <p:txBody>
          <a:bodyPr wrap="square" rtlCol="0">
            <a:spAutoFit/>
          </a:bodyPr>
          <a:lstStyle/>
          <a:p>
            <a:pPr algn="ctr"/>
            <a:r>
              <a:rPr lang="en-US" sz="1400" dirty="0" err="1"/>
              <a:t>Traba</a:t>
            </a:r>
            <a:r>
              <a:rPr lang="en-US" sz="1400" dirty="0"/>
              <a:t> con el </a:t>
            </a:r>
            <a:r>
              <a:rPr lang="en-US" sz="1400" dirty="0" err="1"/>
              <a:t>apoyo</a:t>
            </a:r>
            <a:r>
              <a:rPr lang="en-US" sz="1400" dirty="0"/>
              <a:t> </a:t>
            </a:r>
            <a:r>
              <a:rPr lang="en-US" sz="1400" dirty="0" err="1"/>
              <a:t>colocado</a:t>
            </a:r>
            <a:r>
              <a:rPr lang="en-US" sz="1400" dirty="0"/>
              <a:t> de forma </a:t>
            </a:r>
            <a:r>
              <a:rPr lang="en-US" sz="1400" dirty="0" err="1"/>
              <a:t>incorrecta</a:t>
            </a:r>
            <a:endParaRPr lang="en-US" sz="1400" dirty="0"/>
          </a:p>
        </p:txBody>
      </p:sp>
      <p:sp>
        <p:nvSpPr>
          <p:cNvPr id="11" name="TextBox 10">
            <a:extLst>
              <a:ext uri="{FF2B5EF4-FFF2-40B4-BE49-F238E27FC236}">
                <a16:creationId xmlns:a16="http://schemas.microsoft.com/office/drawing/2014/main" id="{A30BE725-6D43-954D-880D-54591D9F7890}"/>
              </a:ext>
            </a:extLst>
          </p:cNvPr>
          <p:cNvSpPr txBox="1"/>
          <p:nvPr/>
        </p:nvSpPr>
        <p:spPr>
          <a:xfrm>
            <a:off x="5004048" y="4293096"/>
            <a:ext cx="1588156" cy="523220"/>
          </a:xfrm>
          <a:prstGeom prst="rect">
            <a:avLst/>
          </a:prstGeom>
          <a:solidFill>
            <a:schemeClr val="bg1"/>
          </a:solidFill>
        </p:spPr>
        <p:txBody>
          <a:bodyPr wrap="square" rtlCol="0">
            <a:spAutoFit/>
          </a:bodyPr>
          <a:lstStyle/>
          <a:p>
            <a:pPr algn="ctr"/>
            <a:r>
              <a:rPr lang="en-US" sz="1400" dirty="0" err="1"/>
              <a:t>Expulsión</a:t>
            </a:r>
            <a:r>
              <a:rPr lang="en-US" sz="1400" dirty="0"/>
              <a:t>: </a:t>
            </a:r>
            <a:r>
              <a:rPr lang="en-US" sz="1400" dirty="0" err="1"/>
              <a:t>chispa</a:t>
            </a:r>
            <a:r>
              <a:rPr lang="en-US" sz="1400" dirty="0"/>
              <a:t> y </a:t>
            </a:r>
            <a:r>
              <a:rPr lang="en-US" sz="1400" dirty="0" err="1"/>
              <a:t>viruta</a:t>
            </a:r>
            <a:r>
              <a:rPr lang="en-US" sz="1400" dirty="0"/>
              <a:t> </a:t>
            </a:r>
          </a:p>
        </p:txBody>
      </p:sp>
      <p:sp>
        <p:nvSpPr>
          <p:cNvPr id="12" name="TextBox 11">
            <a:extLst>
              <a:ext uri="{FF2B5EF4-FFF2-40B4-BE49-F238E27FC236}">
                <a16:creationId xmlns:a16="http://schemas.microsoft.com/office/drawing/2014/main" id="{10D5A96B-8B68-FC40-B935-7920A589BAC8}"/>
              </a:ext>
            </a:extLst>
          </p:cNvPr>
          <p:cNvSpPr txBox="1"/>
          <p:nvPr/>
        </p:nvSpPr>
        <p:spPr>
          <a:xfrm>
            <a:off x="2555776" y="4437112"/>
            <a:ext cx="864096" cy="307777"/>
          </a:xfrm>
          <a:prstGeom prst="rect">
            <a:avLst/>
          </a:prstGeom>
          <a:solidFill>
            <a:schemeClr val="bg1"/>
          </a:solidFill>
        </p:spPr>
        <p:txBody>
          <a:bodyPr wrap="square" rtlCol="0">
            <a:spAutoFit/>
          </a:bodyPr>
          <a:lstStyle/>
          <a:p>
            <a:pPr algn="ctr"/>
            <a:r>
              <a:rPr lang="en-US" sz="1400" dirty="0" err="1"/>
              <a:t>Enredo</a:t>
            </a:r>
            <a:endParaRPr lang="en-US" sz="1400" dirty="0"/>
          </a:p>
        </p:txBody>
      </p:sp>
      <p:sp>
        <p:nvSpPr>
          <p:cNvPr id="13" name="Rectangle 12">
            <a:extLst>
              <a:ext uri="{FF2B5EF4-FFF2-40B4-BE49-F238E27FC236}">
                <a16:creationId xmlns:a16="http://schemas.microsoft.com/office/drawing/2014/main" id="{55CDC97D-EE51-EA49-9125-47AE7E33485D}"/>
              </a:ext>
            </a:extLst>
          </p:cNvPr>
          <p:cNvSpPr/>
          <p:nvPr/>
        </p:nvSpPr>
        <p:spPr>
          <a:xfrm>
            <a:off x="718344" y="5157192"/>
            <a:ext cx="7382048" cy="523220"/>
          </a:xfrm>
          <a:prstGeom prst="rect">
            <a:avLst/>
          </a:prstGeom>
          <a:solidFill>
            <a:schemeClr val="bg1"/>
          </a:solidFill>
        </p:spPr>
        <p:txBody>
          <a:bodyPr wrap="square">
            <a:spAutoFit/>
          </a:bodyPr>
          <a:lstStyle/>
          <a:p>
            <a:pPr algn="ctr"/>
            <a:r>
              <a:rPr lang="en-US" sz="1400" dirty="0" err="1"/>
              <a:t>Figura</a:t>
            </a:r>
            <a:r>
              <a:rPr lang="en-US" sz="1400" dirty="0"/>
              <a:t> 1 – </a:t>
            </a:r>
            <a:r>
              <a:rPr lang="en-US" sz="1400" dirty="0" err="1"/>
              <a:t>Piezas</a:t>
            </a:r>
            <a:r>
              <a:rPr lang="en-US" sz="1400" dirty="0"/>
              <a:t> </a:t>
            </a:r>
            <a:r>
              <a:rPr lang="en-US" sz="1400" dirty="0" err="1"/>
              <a:t>individuales</a:t>
            </a:r>
            <a:r>
              <a:rPr lang="en-US" sz="1400" dirty="0"/>
              <a:t> de </a:t>
            </a:r>
            <a:r>
              <a:rPr lang="en-US" sz="1400" dirty="0" err="1"/>
              <a:t>máquinas</a:t>
            </a:r>
            <a:r>
              <a:rPr lang="en-US" sz="1400" dirty="0"/>
              <a:t> que </a:t>
            </a:r>
          </a:p>
          <a:p>
            <a:pPr algn="ctr"/>
            <a:r>
              <a:rPr lang="en-US" sz="1400" dirty="0" err="1"/>
              <a:t>provocan</a:t>
            </a:r>
            <a:r>
              <a:rPr lang="en-US" sz="1400" dirty="0"/>
              <a:t> </a:t>
            </a:r>
            <a:r>
              <a:rPr lang="en-US" sz="1400" dirty="0" err="1"/>
              <a:t>uno</a:t>
            </a:r>
            <a:r>
              <a:rPr lang="en-US" sz="1400" dirty="0"/>
              <a:t> o </a:t>
            </a:r>
            <a:r>
              <a:rPr lang="en-US" sz="1400" dirty="0" err="1"/>
              <a:t>más</a:t>
            </a:r>
            <a:r>
              <a:rPr lang="en-US" sz="1400" dirty="0"/>
              <a:t> </a:t>
            </a:r>
            <a:r>
              <a:rPr lang="en-US" sz="1400" dirty="0" err="1"/>
              <a:t>tipos</a:t>
            </a:r>
            <a:r>
              <a:rPr lang="en-US" sz="1400" dirty="0"/>
              <a:t> de </a:t>
            </a:r>
            <a:r>
              <a:rPr lang="en-US" sz="1400" dirty="0" err="1"/>
              <a:t>lesiones</a:t>
            </a:r>
            <a:r>
              <a:rPr lang="en-US" sz="1400" dirty="0"/>
              <a:t>. Por </a:t>
            </a:r>
            <a:r>
              <a:rPr lang="en-US" sz="1400" dirty="0" err="1"/>
              <a:t>ejemplo</a:t>
            </a:r>
            <a:r>
              <a:rPr lang="en-US" sz="1400" dirty="0"/>
              <a:t>,  </a:t>
            </a:r>
            <a:r>
              <a:rPr lang="en-US" sz="1400" dirty="0" err="1"/>
              <a:t>riesgos</a:t>
            </a:r>
            <a:r>
              <a:rPr lang="en-US" sz="1400" dirty="0"/>
              <a:t> </a:t>
            </a:r>
            <a:r>
              <a:rPr lang="en-US" sz="1400" dirty="0" err="1"/>
              <a:t>en</a:t>
            </a:r>
            <a:r>
              <a:rPr lang="en-US" sz="1400" dirty="0"/>
              <a:t> </a:t>
            </a:r>
            <a:r>
              <a:rPr lang="en-US" sz="1400" dirty="0" err="1"/>
              <a:t>una</a:t>
            </a:r>
            <a:r>
              <a:rPr lang="en-US" sz="1400" dirty="0"/>
              <a:t> </a:t>
            </a:r>
            <a:r>
              <a:rPr lang="en-US" sz="1400" dirty="0" err="1"/>
              <a:t>rueda</a:t>
            </a:r>
            <a:r>
              <a:rPr lang="en-US" sz="1400" dirty="0"/>
              <a:t> </a:t>
            </a:r>
            <a:r>
              <a:rPr lang="en-US" sz="1400" dirty="0" err="1"/>
              <a:t>abrasadora</a:t>
            </a:r>
            <a:endParaRPr lang="en-US" sz="1400" dirty="0"/>
          </a:p>
        </p:txBody>
      </p:sp>
    </p:spTree>
    <p:extLst>
      <p:ext uri="{BB962C8B-B14F-4D97-AF65-F5344CB8AC3E}">
        <p14:creationId xmlns:p14="http://schemas.microsoft.com/office/powerpoint/2010/main" val="217891612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79512" y="-243408"/>
            <a:ext cx="7886700" cy="1325563"/>
          </a:xfrm>
          <a:effectLst/>
        </p:spPr>
        <p:txBody>
          <a:bodyPr/>
          <a:lstStyle/>
          <a:p>
            <a:pPr rtl="0"/>
            <a:r>
              <a:rPr lang="es-MX" sz="3300" b="0" i="1" u="none" strike="noStrike">
                <a:effectLst/>
                <a:highlight>
                  <a:srgbClr val="000000">
                    <a:alpha val="0"/>
                  </a:srgbClr>
                </a:highlight>
                <a:latin typeface="Calibri Light"/>
              </a:rPr>
              <a:t>Protecciones de las maquinarias</a:t>
            </a:r>
          </a:p>
        </p:txBody>
      </p:sp>
      <p:sp>
        <p:nvSpPr>
          <p:cNvPr id="5" name="Content Placeholder 4"/>
          <p:cNvSpPr>
            <a:spLocks noGrp="1"/>
          </p:cNvSpPr>
          <p:nvPr>
            <p:ph idx="1"/>
          </p:nvPr>
        </p:nvSpPr>
        <p:spPr>
          <a:xfrm>
            <a:off x="736662" y="1196752"/>
            <a:ext cx="7886700" cy="4351338"/>
          </a:xfrm>
          <a:effectLst/>
        </p:spPr>
        <p:txBody>
          <a:bodyPr>
            <a:normAutofit fontScale="95000" lnSpcReduction="10000"/>
          </a:bodyPr>
          <a:lstStyle/>
          <a:p>
            <a:endParaRPr lang="en-GB" sz="1000" b="1" dirty="0">
              <a:effectLst/>
            </a:endParaRPr>
          </a:p>
          <a:p>
            <a:pPr marL="0" indent="0" algn="ctr" rtl="0">
              <a:buNone/>
            </a:pPr>
            <a:r>
              <a:rPr lang="es-MX" sz="2400" b="1" i="1" u="none" strike="noStrike" dirty="0">
                <a:effectLst/>
                <a:highlight>
                  <a:srgbClr val="000000">
                    <a:alpha val="0"/>
                  </a:srgbClr>
                </a:highlight>
                <a:latin typeface="Calibri"/>
              </a:rPr>
              <a:t>Protección contra los riesgos de las maquinarias</a:t>
            </a:r>
          </a:p>
          <a:p>
            <a:pPr marL="0" indent="0" algn="ctr">
              <a:buNone/>
            </a:pPr>
            <a:endParaRPr lang="en-GB" sz="2800" b="1" i="1" dirty="0">
              <a:effectLst/>
            </a:endParaRPr>
          </a:p>
          <a:p>
            <a:pPr marL="0" indent="0" algn="ctr">
              <a:buNone/>
            </a:pPr>
            <a:endParaRPr lang="en-GB" sz="2800" b="1" i="1" dirty="0">
              <a:effectLst/>
            </a:endParaRPr>
          </a:p>
          <a:p>
            <a:pPr marL="0" indent="0" algn="ctr">
              <a:buNone/>
            </a:pPr>
            <a:endParaRPr lang="en-GB" sz="2800" b="1" i="1" dirty="0">
              <a:effectLst/>
            </a:endParaRPr>
          </a:p>
          <a:p>
            <a:pPr marL="0" indent="0" algn="ctr">
              <a:buNone/>
            </a:pPr>
            <a:endParaRPr lang="en-GB" sz="2800" b="1" i="1" dirty="0">
              <a:effectLst/>
            </a:endParaRPr>
          </a:p>
          <a:p>
            <a:pPr marL="0" indent="0" algn="ctr">
              <a:buNone/>
            </a:pPr>
            <a:endParaRPr lang="en-GB" sz="2800" b="1" i="1" dirty="0">
              <a:effectLst/>
            </a:endParaRPr>
          </a:p>
          <a:p>
            <a:pPr rtl="0"/>
            <a:r>
              <a:rPr lang="es-MX" sz="2000" b="0" i="0" u="none" strike="noStrike" dirty="0">
                <a:effectLst/>
                <a:highlight>
                  <a:srgbClr val="000000">
                    <a:alpha val="0"/>
                  </a:srgbClr>
                </a:highlight>
                <a:latin typeface="Calibri"/>
              </a:rPr>
              <a:t>Existen muchos medios para garantizar que las personas no estén en contacto con las piezas en movimiento de las máquinas.</a:t>
            </a:r>
          </a:p>
          <a:p>
            <a:pPr marL="0" indent="0">
              <a:buNone/>
            </a:pPr>
            <a:endParaRPr lang="en-GB" sz="2000" dirty="0">
              <a:effectLst/>
            </a:endParaRPr>
          </a:p>
          <a:p>
            <a:pPr rtl="0"/>
            <a:r>
              <a:rPr lang="es-MX" sz="2000" b="0" i="0" u="none" strike="noStrike" dirty="0">
                <a:effectLst/>
                <a:highlight>
                  <a:srgbClr val="000000">
                    <a:alpha val="0"/>
                  </a:srgbClr>
                </a:highlight>
                <a:latin typeface="Calibri"/>
              </a:rPr>
              <a:t>Principalmente las </a:t>
            </a:r>
            <a:r>
              <a:rPr lang="es-MX" sz="2000" b="1" i="1" u="none" strike="noStrike" dirty="0">
                <a:effectLst/>
                <a:highlight>
                  <a:srgbClr val="000000">
                    <a:alpha val="0"/>
                  </a:srgbClr>
                </a:highlight>
                <a:latin typeface="Calibri"/>
              </a:rPr>
              <a:t>PROTECCIONES</a:t>
            </a:r>
            <a:r>
              <a:rPr lang="es-MX" sz="2000" b="0" i="0" u="none" strike="noStrike" dirty="0">
                <a:effectLst/>
                <a:highlight>
                  <a:srgbClr val="000000">
                    <a:alpha val="0"/>
                  </a:srgbClr>
                </a:highlight>
                <a:latin typeface="Calibri"/>
              </a:rPr>
              <a:t> </a:t>
            </a:r>
          </a:p>
          <a:p>
            <a:endParaRPr lang="en-US" sz="2000" dirty="0">
              <a:effectLst/>
            </a:endParaRPr>
          </a:p>
          <a:p>
            <a:pPr>
              <a:buNone/>
            </a:pPr>
            <a:endParaRPr lang="en-GB" b="1" dirty="0">
              <a:effectLst/>
            </a:endParaRPr>
          </a:p>
        </p:txBody>
      </p:sp>
      <p:pic>
        <p:nvPicPr>
          <p:cNvPr id="5122" name="Picture 2" descr="D:\Data\Pictures\imagesCAS8444A.jpg"/>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a:xfrm>
            <a:off x="3275856" y="1916832"/>
            <a:ext cx="2819222" cy="1979454"/>
          </a:xfrm>
          <a:prstGeom prst="rect">
            <a:avLst/>
          </a:prstGeom>
          <a:noFill/>
          <a:ln w="38100">
            <a:solidFill>
              <a:srgbClr val="FF0000"/>
            </a:solidFill>
          </a:ln>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B782B8-36FB-4E43-9715-45F983C9EE0C}"/>
              </a:ext>
            </a:extLst>
          </p:cNvPr>
          <p:cNvSpPr txBox="1"/>
          <p:nvPr/>
        </p:nvSpPr>
        <p:spPr>
          <a:xfrm>
            <a:off x="6338020" y="2204864"/>
            <a:ext cx="2285342" cy="1477328"/>
          </a:xfrm>
          <a:prstGeom prst="rect">
            <a:avLst/>
          </a:prstGeom>
          <a:noFill/>
        </p:spPr>
        <p:txBody>
          <a:bodyPr wrap="square" rtlCol="0">
            <a:spAutoFit/>
          </a:bodyPr>
          <a:lstStyle/>
          <a:p>
            <a:pPr algn="ctr"/>
            <a:r>
              <a:rPr lang="en-US" b="1" dirty="0" err="1"/>
              <a:t>Peligro</a:t>
            </a:r>
            <a:endParaRPr lang="en-US" b="1" dirty="0"/>
          </a:p>
          <a:p>
            <a:pPr algn="ctr"/>
            <a:r>
              <a:rPr lang="en-US" b="1" dirty="0" err="1"/>
              <a:t>Maquinaria</a:t>
            </a:r>
            <a:r>
              <a:rPr lang="en-US" b="1" dirty="0"/>
              <a:t> </a:t>
            </a:r>
            <a:r>
              <a:rPr lang="en-US" b="1" dirty="0" err="1"/>
              <a:t>en</a:t>
            </a:r>
            <a:r>
              <a:rPr lang="en-US" b="1" dirty="0"/>
              <a:t> </a:t>
            </a:r>
            <a:r>
              <a:rPr lang="en-US" b="1" dirty="0" err="1"/>
              <a:t>movimiento</a:t>
            </a:r>
            <a:endParaRPr lang="en-US" b="1" dirty="0"/>
          </a:p>
          <a:p>
            <a:pPr algn="ctr"/>
            <a:r>
              <a:rPr lang="en-US" b="1" dirty="0" err="1"/>
              <a:t>Riesgo</a:t>
            </a:r>
            <a:r>
              <a:rPr lang="en-US" b="1" dirty="0"/>
              <a:t> de </a:t>
            </a:r>
            <a:r>
              <a:rPr lang="en-US" b="1" dirty="0" err="1"/>
              <a:t>atraparse</a:t>
            </a:r>
            <a:r>
              <a:rPr lang="en-US" b="1" dirty="0"/>
              <a:t> la </a:t>
            </a:r>
            <a:r>
              <a:rPr lang="en-US" b="1" dirty="0" err="1"/>
              <a:t>mano</a:t>
            </a:r>
            <a:r>
              <a:rPr lang="en-US" b="1" dirty="0"/>
              <a:t> o </a:t>
            </a:r>
            <a:r>
              <a:rPr lang="en-US" b="1" dirty="0" err="1"/>
              <a:t>los</a:t>
            </a:r>
            <a:r>
              <a:rPr lang="en-US" b="1" dirty="0"/>
              <a:t> </a:t>
            </a:r>
            <a:r>
              <a:rPr lang="en-US" b="1" dirty="0" err="1"/>
              <a:t>dedos</a:t>
            </a:r>
            <a:r>
              <a:rPr lang="en-US" b="1" dirty="0"/>
              <a:t> </a:t>
            </a:r>
          </a:p>
        </p:txBody>
      </p:sp>
    </p:spTree>
    <p:extLst>
      <p:ext uri="{BB962C8B-B14F-4D97-AF65-F5344CB8AC3E}">
        <p14:creationId xmlns:p14="http://schemas.microsoft.com/office/powerpoint/2010/main" val="95006632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79512" y="-243408"/>
            <a:ext cx="7886700" cy="1325563"/>
          </a:xfrm>
          <a:effectLst/>
        </p:spPr>
        <p:txBody>
          <a:bodyPr/>
          <a:lstStyle/>
          <a:p>
            <a:pPr rtl="0"/>
            <a:r>
              <a:rPr lang="es-MX" sz="3300" b="0" i="1" u="none" strike="noStrike">
                <a:effectLst/>
                <a:highlight>
                  <a:srgbClr val="000000">
                    <a:alpha val="0"/>
                  </a:srgbClr>
                </a:highlight>
                <a:latin typeface="Calibri Light"/>
              </a:rPr>
              <a:t>Protecciones de las maquinarias</a:t>
            </a:r>
          </a:p>
        </p:txBody>
      </p:sp>
      <p:sp>
        <p:nvSpPr>
          <p:cNvPr id="5" name="Content Placeholder 4"/>
          <p:cNvSpPr>
            <a:spLocks noGrp="1"/>
          </p:cNvSpPr>
          <p:nvPr>
            <p:ph idx="1"/>
          </p:nvPr>
        </p:nvSpPr>
        <p:spPr>
          <a:xfrm>
            <a:off x="736662" y="1309910"/>
            <a:ext cx="7886700" cy="4351338"/>
          </a:xfrm>
          <a:effectLst/>
        </p:spPr>
        <p:txBody>
          <a:bodyPr>
            <a:normAutofit fontScale="95000" lnSpcReduction="10000"/>
          </a:bodyPr>
          <a:lstStyle/>
          <a:p>
            <a:endParaRPr lang="en-GB" sz="1000" b="1" dirty="0">
              <a:effectLst/>
            </a:endParaRPr>
          </a:p>
          <a:p>
            <a:pPr marL="0" indent="0" algn="ctr">
              <a:buNone/>
            </a:pPr>
            <a:endParaRPr lang="en-GB" sz="2800" b="1" i="1" dirty="0">
              <a:effectLst/>
            </a:endParaRPr>
          </a:p>
          <a:p>
            <a:pPr marL="0" indent="0" algn="ctr">
              <a:buNone/>
            </a:pPr>
            <a:endParaRPr lang="en-GB" sz="2800" b="1" i="1" dirty="0">
              <a:effectLst/>
            </a:endParaRPr>
          </a:p>
          <a:p>
            <a:pPr marL="0" indent="0" algn="ctr">
              <a:buNone/>
            </a:pPr>
            <a:endParaRPr lang="en-GB" sz="2800" b="1" i="1" dirty="0">
              <a:effectLst/>
            </a:endParaRPr>
          </a:p>
          <a:p>
            <a:pPr marL="0" indent="0" algn="ctr">
              <a:buNone/>
            </a:pPr>
            <a:endParaRPr lang="en-GB" sz="2800" b="1" i="1" dirty="0">
              <a:effectLst/>
            </a:endParaRPr>
          </a:p>
          <a:p>
            <a:pPr marL="0" indent="0" algn="ctr">
              <a:buNone/>
            </a:pPr>
            <a:endParaRPr lang="en-GB" sz="2800" b="1" i="1" dirty="0">
              <a:effectLst/>
            </a:endParaRPr>
          </a:p>
          <a:p>
            <a:pPr marL="0" indent="0" rtl="0">
              <a:buNone/>
            </a:pPr>
            <a:r>
              <a:rPr lang="es-MX" sz="2800" b="1" i="1" u="none" strike="noStrike" dirty="0">
                <a:effectLst/>
                <a:highlight>
                  <a:srgbClr val="000000">
                    <a:alpha val="0"/>
                  </a:srgbClr>
                </a:highlight>
                <a:latin typeface="Calibri"/>
              </a:rPr>
              <a:t>Motivos por los cuales se retiran las protecciones</a:t>
            </a:r>
          </a:p>
          <a:p>
            <a:pPr rtl="0"/>
            <a:r>
              <a:rPr lang="es-MX" sz="2000" b="0" i="0" u="none" strike="noStrike" dirty="0">
                <a:effectLst/>
                <a:highlight>
                  <a:srgbClr val="000000">
                    <a:alpha val="0"/>
                  </a:srgbClr>
                </a:highlight>
                <a:latin typeface="Calibri"/>
              </a:rPr>
              <a:t>Lubricación</a:t>
            </a:r>
          </a:p>
          <a:p>
            <a:pPr rtl="0"/>
            <a:r>
              <a:rPr lang="es-MX" sz="2000" b="0" i="0" u="none" strike="noStrike" dirty="0">
                <a:effectLst/>
                <a:highlight>
                  <a:srgbClr val="000000">
                    <a:alpha val="0"/>
                  </a:srgbClr>
                </a:highlight>
                <a:latin typeface="Calibri"/>
              </a:rPr>
              <a:t>Mantenimiento</a:t>
            </a:r>
          </a:p>
          <a:p>
            <a:pPr rtl="0"/>
            <a:r>
              <a:rPr lang="es-MX" sz="2000" b="0" i="0" u="none" strike="noStrike" dirty="0">
                <a:effectLst/>
                <a:highlight>
                  <a:srgbClr val="000000">
                    <a:alpha val="0"/>
                  </a:srgbClr>
                </a:highlight>
                <a:latin typeface="Calibri"/>
              </a:rPr>
              <a:t>Arreglos menores</a:t>
            </a:r>
          </a:p>
          <a:p>
            <a:pPr marL="0" indent="0">
              <a:buNone/>
            </a:pPr>
            <a:r>
              <a:rPr lang="es-MX" sz="2000" b="0" i="0" u="none" strike="noStrike" dirty="0">
                <a:solidFill>
                  <a:srgbClr val="FF0000"/>
                </a:solidFill>
                <a:effectLst/>
                <a:highlight>
                  <a:srgbClr val="000000">
                    <a:alpha val="0"/>
                  </a:srgbClr>
                </a:highlight>
                <a:latin typeface="Calibri"/>
              </a:rPr>
              <a:t>Tome medidas de protección si se retiran </a:t>
            </a:r>
            <a:r>
              <a:rPr lang="es-MX" sz="2000" dirty="0">
                <a:solidFill>
                  <a:srgbClr val="FF0000"/>
                </a:solidFill>
                <a:highlight>
                  <a:srgbClr val="000000">
                    <a:alpha val="0"/>
                  </a:srgbClr>
                </a:highlight>
              </a:rPr>
              <a:t>las protecciones </a:t>
            </a:r>
            <a:r>
              <a:rPr lang="es-MX" sz="2000" b="0" i="0" u="none" strike="noStrike" dirty="0">
                <a:solidFill>
                  <a:srgbClr val="FF0000"/>
                </a:solidFill>
                <a:effectLst/>
                <a:highlight>
                  <a:srgbClr val="000000">
                    <a:alpha val="0"/>
                  </a:srgbClr>
                </a:highlight>
                <a:latin typeface="Calibri"/>
              </a:rPr>
              <a:t>para mantenimiento</a:t>
            </a:r>
          </a:p>
          <a:p>
            <a:endParaRPr lang="en-US" sz="2000" dirty="0">
              <a:effectLst/>
            </a:endParaRPr>
          </a:p>
          <a:p>
            <a:pPr>
              <a:buNone/>
            </a:pPr>
            <a:endParaRPr lang="en-GB" b="1" dirty="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32088" y="1309910"/>
            <a:ext cx="2695848" cy="1842223"/>
          </a:xfrm>
          <a:prstGeom prst="rect">
            <a:avLst/>
          </a:prstGeom>
          <a:effectLst/>
        </p:spPr>
      </p:pic>
      <p:sp>
        <p:nvSpPr>
          <p:cNvPr id="6" name="TextBox 5">
            <a:extLst>
              <a:ext uri="{FF2B5EF4-FFF2-40B4-BE49-F238E27FC236}">
                <a16:creationId xmlns:a16="http://schemas.microsoft.com/office/drawing/2014/main" id="{045A632A-4C12-B944-8CF9-58059BD533CB}"/>
              </a:ext>
            </a:extLst>
          </p:cNvPr>
          <p:cNvSpPr txBox="1"/>
          <p:nvPr/>
        </p:nvSpPr>
        <p:spPr>
          <a:xfrm>
            <a:off x="6588224" y="1309910"/>
            <a:ext cx="2232248" cy="1877437"/>
          </a:xfrm>
          <a:prstGeom prst="rect">
            <a:avLst/>
          </a:prstGeom>
          <a:noFill/>
        </p:spPr>
        <p:txBody>
          <a:bodyPr wrap="square" rtlCol="0">
            <a:spAutoFit/>
          </a:bodyPr>
          <a:lstStyle/>
          <a:p>
            <a:pPr algn="just"/>
            <a:r>
              <a:rPr lang="es-ES" b="1" dirty="0"/>
              <a:t>PRECAUCIÓN</a:t>
            </a:r>
            <a:endParaRPr lang="en-GB" b="1" dirty="0"/>
          </a:p>
          <a:p>
            <a:pPr algn="just"/>
            <a:r>
              <a:rPr lang="en-US" sz="1400" b="1" dirty="0"/>
              <a:t>No </a:t>
            </a:r>
            <a:r>
              <a:rPr lang="en-US" sz="1400" b="1" dirty="0" err="1"/>
              <a:t>opere</a:t>
            </a:r>
            <a:r>
              <a:rPr lang="en-US" sz="1400" b="1" dirty="0"/>
              <a:t> </a:t>
            </a:r>
            <a:r>
              <a:rPr lang="en-US" sz="1400" b="1" dirty="0" err="1"/>
              <a:t>esta</a:t>
            </a:r>
            <a:r>
              <a:rPr lang="en-US" sz="1400" b="1" dirty="0"/>
              <a:t> </a:t>
            </a:r>
            <a:r>
              <a:rPr lang="en-US" sz="1400" b="1" dirty="0" err="1"/>
              <a:t>maquinaria</a:t>
            </a:r>
            <a:r>
              <a:rPr lang="en-US" sz="1400" b="1" dirty="0"/>
              <a:t> sin </a:t>
            </a:r>
            <a:r>
              <a:rPr lang="en-US" sz="1400" b="1" dirty="0" err="1"/>
              <a:t>protección</a:t>
            </a:r>
            <a:r>
              <a:rPr lang="en-US" sz="1400" b="1" dirty="0"/>
              <a:t>.</a:t>
            </a:r>
          </a:p>
          <a:p>
            <a:pPr algn="just"/>
            <a:r>
              <a:rPr lang="en-US" sz="1400" b="1" dirty="0"/>
              <a:t>No retire las </a:t>
            </a:r>
            <a:r>
              <a:rPr lang="en-US" sz="1400" b="1" dirty="0" err="1"/>
              <a:t>protecciones</a:t>
            </a:r>
            <a:r>
              <a:rPr lang="en-US" sz="1400" b="1" dirty="0"/>
              <a:t>.</a:t>
            </a:r>
          </a:p>
          <a:p>
            <a:pPr algn="just"/>
            <a:r>
              <a:rPr lang="en-US" sz="1400" b="1" dirty="0"/>
              <a:t>No </a:t>
            </a:r>
            <a:r>
              <a:rPr lang="en-US" sz="1400" b="1" dirty="0" err="1"/>
              <a:t>limpie</a:t>
            </a:r>
            <a:r>
              <a:rPr lang="en-US" sz="1400" b="1" dirty="0"/>
              <a:t>, </a:t>
            </a:r>
            <a:r>
              <a:rPr lang="en-US" sz="1400" b="1" dirty="0" err="1"/>
              <a:t>lubrique</a:t>
            </a:r>
            <a:r>
              <a:rPr lang="en-US" sz="1400" b="1" dirty="0"/>
              <a:t> o </a:t>
            </a:r>
            <a:r>
              <a:rPr lang="en-US" sz="1400" b="1" dirty="0" err="1"/>
              <a:t>repare</a:t>
            </a:r>
            <a:r>
              <a:rPr lang="en-US" sz="1400" b="1" dirty="0"/>
              <a:t> la </a:t>
            </a:r>
            <a:r>
              <a:rPr lang="en-US" sz="1400" b="1" dirty="0" err="1"/>
              <a:t>maquinaria</a:t>
            </a:r>
            <a:r>
              <a:rPr lang="en-US" sz="1400" b="1" dirty="0"/>
              <a:t> </a:t>
            </a:r>
            <a:r>
              <a:rPr lang="en-US" sz="1400" b="1" dirty="0" err="1"/>
              <a:t>mientras</a:t>
            </a:r>
            <a:r>
              <a:rPr lang="en-US" sz="1400" b="1" dirty="0"/>
              <a:t> </a:t>
            </a:r>
            <a:r>
              <a:rPr lang="en-US" sz="1400" b="1" dirty="0" err="1"/>
              <a:t>esté</a:t>
            </a:r>
            <a:r>
              <a:rPr lang="en-US" sz="1400" b="1" dirty="0"/>
              <a:t> </a:t>
            </a:r>
            <a:r>
              <a:rPr lang="en-US" sz="1400" b="1" dirty="0" err="1"/>
              <a:t>en</a:t>
            </a:r>
            <a:r>
              <a:rPr lang="en-US" sz="1400" b="1" dirty="0"/>
              <a:t> </a:t>
            </a:r>
            <a:r>
              <a:rPr lang="en-US" sz="1400" b="1" dirty="0" err="1"/>
              <a:t>funcionamiento</a:t>
            </a:r>
            <a:r>
              <a:rPr lang="en-US" sz="1400" b="1" dirty="0"/>
              <a:t>.</a:t>
            </a:r>
          </a:p>
        </p:txBody>
      </p:sp>
    </p:spTree>
    <p:extLst>
      <p:ext uri="{BB962C8B-B14F-4D97-AF65-F5344CB8AC3E}">
        <p14:creationId xmlns:p14="http://schemas.microsoft.com/office/powerpoint/2010/main" val="39086130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07504" y="-171400"/>
            <a:ext cx="7886700" cy="1325563"/>
          </a:xfrm>
          <a:effectLst/>
        </p:spPr>
        <p:txBody>
          <a:bodyPr/>
          <a:lstStyle/>
          <a:p>
            <a:pPr rtl="0"/>
            <a:r>
              <a:rPr lang="es-MX" sz="3300" b="0" i="1" u="none" strike="noStrike">
                <a:effectLst/>
                <a:highlight>
                  <a:srgbClr val="000000">
                    <a:alpha val="0"/>
                  </a:srgbClr>
                </a:highlight>
                <a:latin typeface="Calibri Light"/>
              </a:rPr>
              <a:t>Protecciones de las maquinarias</a:t>
            </a:r>
          </a:p>
        </p:txBody>
      </p:sp>
      <p:sp>
        <p:nvSpPr>
          <p:cNvPr id="5" name="Content Placeholder 4"/>
          <p:cNvSpPr>
            <a:spLocks noGrp="1"/>
          </p:cNvSpPr>
          <p:nvPr>
            <p:ph idx="1"/>
          </p:nvPr>
        </p:nvSpPr>
        <p:spPr>
          <a:xfrm>
            <a:off x="628650" y="1196752"/>
            <a:ext cx="7886700" cy="4351338"/>
          </a:xfrm>
          <a:effectLst/>
        </p:spPr>
        <p:txBody>
          <a:bodyPr>
            <a:normAutofit fontScale="87500" lnSpcReduction="10000"/>
          </a:bodyPr>
          <a:lstStyle/>
          <a:p>
            <a:endParaRPr lang="en-GB" sz="1000" b="1" dirty="0">
              <a:effectLst/>
            </a:endParaRPr>
          </a:p>
          <a:p>
            <a:pPr marL="0" indent="0" algn="ctr" rtl="0">
              <a:buNone/>
            </a:pPr>
            <a:r>
              <a:rPr lang="es-MX" sz="2400" b="1" i="1" u="none" strike="noStrike" dirty="0">
                <a:effectLst/>
                <a:highlight>
                  <a:srgbClr val="000000">
                    <a:alpha val="0"/>
                  </a:srgbClr>
                </a:highlight>
                <a:latin typeface="Calibri"/>
              </a:rPr>
              <a:t>Protección contra los riesgos de las maquinarias</a:t>
            </a:r>
          </a:p>
          <a:p>
            <a:pPr marL="0" indent="0" algn="ctr">
              <a:buNone/>
            </a:pPr>
            <a:endParaRPr lang="en-GB" sz="2800" b="1" i="1" dirty="0">
              <a:effectLst/>
            </a:endParaRPr>
          </a:p>
          <a:p>
            <a:pPr marL="0" indent="0">
              <a:buNone/>
            </a:pPr>
            <a:endParaRPr lang="en-GB" sz="2800" b="1" i="1" dirty="0">
              <a:effectLst/>
            </a:endParaRPr>
          </a:p>
          <a:p>
            <a:pPr marL="0" indent="0" algn="ctr">
              <a:buNone/>
            </a:pPr>
            <a:endParaRPr lang="en-GB" sz="2800" b="1" i="1" dirty="0">
              <a:effectLst/>
            </a:endParaRPr>
          </a:p>
          <a:p>
            <a:pPr marL="0" indent="0" algn="ctr">
              <a:buNone/>
            </a:pPr>
            <a:endParaRPr lang="en-GB" sz="1200" i="1" dirty="0">
              <a:effectLst/>
            </a:endParaRPr>
          </a:p>
          <a:p>
            <a:pPr marL="0" indent="0" algn="ctr">
              <a:buNone/>
            </a:pPr>
            <a:endParaRPr lang="en-GB" sz="1200" i="1" dirty="0">
              <a:effectLst/>
            </a:endParaRPr>
          </a:p>
          <a:p>
            <a:pPr marL="0" indent="0" algn="ctr" rtl="0">
              <a:buNone/>
            </a:pPr>
            <a:r>
              <a:rPr lang="es-MX" sz="1200" b="0" i="1" u="none" strike="noStrike" dirty="0">
                <a:effectLst/>
                <a:highlight>
                  <a:srgbClr val="000000">
                    <a:alpha val="0"/>
                  </a:srgbClr>
                </a:highlight>
                <a:latin typeface="Calibri"/>
              </a:rPr>
              <a:t>Solo uno de los miles de accidentes laborales </a:t>
            </a:r>
          </a:p>
          <a:p>
            <a:pPr marL="0" indent="0" algn="ctr" rtl="0">
              <a:buNone/>
            </a:pPr>
            <a:r>
              <a:rPr lang="es-MX" sz="1200" b="0" i="1" u="none" strike="noStrike" dirty="0">
                <a:effectLst/>
                <a:highlight>
                  <a:srgbClr val="000000">
                    <a:alpha val="0"/>
                  </a:srgbClr>
                </a:highlight>
                <a:latin typeface="Calibri"/>
              </a:rPr>
              <a:t>horribles y aún así evitables que se informan cada año</a:t>
            </a:r>
            <a:r>
              <a:rPr lang="es-MX" sz="1200" b="0" i="0" u="none" strike="noStrike" dirty="0">
                <a:effectLst/>
                <a:highlight>
                  <a:srgbClr val="000000">
                    <a:alpha val="0"/>
                  </a:srgbClr>
                </a:highlight>
                <a:latin typeface="Calibri"/>
              </a:rPr>
              <a:t>.</a:t>
            </a:r>
          </a:p>
          <a:p>
            <a:pPr marL="0" indent="0" rtl="0">
              <a:buNone/>
            </a:pPr>
            <a:r>
              <a:rPr lang="es-MX" sz="2000" b="0" i="0" u="none" strike="noStrike" dirty="0">
                <a:effectLst/>
                <a:highlight>
                  <a:srgbClr val="000000">
                    <a:alpha val="0"/>
                  </a:srgbClr>
                </a:highlight>
                <a:latin typeface="Calibri"/>
              </a:rPr>
              <a:t>Las protecciones de las máquinas pueden tener diferentes formas:</a:t>
            </a:r>
          </a:p>
          <a:p>
            <a:pPr marL="0" indent="0">
              <a:buNone/>
            </a:pPr>
            <a:endParaRPr lang="en-GB" sz="2000" dirty="0">
              <a:effectLst/>
            </a:endParaRPr>
          </a:p>
          <a:p>
            <a:pPr rtl="0"/>
            <a:r>
              <a:rPr lang="es-MX" sz="2000" b="0" i="0" u="none" strike="noStrike" dirty="0">
                <a:effectLst/>
                <a:highlight>
                  <a:srgbClr val="000000">
                    <a:alpha val="0"/>
                  </a:srgbClr>
                </a:highlight>
                <a:latin typeface="Calibri"/>
              </a:rPr>
              <a:t>Fijas</a:t>
            </a:r>
          </a:p>
          <a:p>
            <a:pPr rtl="0"/>
            <a:r>
              <a:rPr lang="es-MX" sz="2000" b="0" i="0" u="none" strike="noStrike" dirty="0">
                <a:effectLst/>
                <a:highlight>
                  <a:srgbClr val="000000">
                    <a:alpha val="0"/>
                  </a:srgbClr>
                </a:highlight>
                <a:latin typeface="Calibri"/>
              </a:rPr>
              <a:t>Interbloqueado</a:t>
            </a:r>
          </a:p>
          <a:p>
            <a:pPr rtl="0"/>
            <a:r>
              <a:rPr lang="es-MX" sz="2000" b="0" i="0" u="none" strike="noStrike" dirty="0">
                <a:effectLst/>
                <a:highlight>
                  <a:srgbClr val="000000">
                    <a:alpha val="0"/>
                  </a:srgbClr>
                </a:highlight>
                <a:latin typeface="Calibri"/>
              </a:rPr>
              <a:t>A distancia/cierre </a:t>
            </a:r>
          </a:p>
          <a:p>
            <a:endParaRPr lang="en-US" sz="2000" dirty="0">
              <a:effectLst/>
            </a:endParaRPr>
          </a:p>
          <a:p>
            <a:pPr>
              <a:buNone/>
            </a:pPr>
            <a:endParaRPr lang="en-GB" b="1" dirty="0">
              <a:effectLst/>
            </a:endParaRPr>
          </a:p>
        </p:txBody>
      </p:sp>
      <p:pic>
        <p:nvPicPr>
          <p:cNvPr id="6146" name="Picture 2" descr="D:\Data\Pictures\large_guards.jpg"/>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a:xfrm>
            <a:off x="3275856" y="1815314"/>
            <a:ext cx="2664296" cy="1572425"/>
          </a:xfrm>
          <a:prstGeom prst="rect">
            <a:avLst/>
          </a:prstGeom>
          <a:noFill/>
          <a:ln w="38100">
            <a:solidFill>
              <a:srgbClr val="FF0000"/>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1880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79512" y="-171400"/>
            <a:ext cx="7886700" cy="1325563"/>
          </a:xfrm>
          <a:effectLst/>
        </p:spPr>
        <p:txBody>
          <a:bodyPr/>
          <a:lstStyle/>
          <a:p>
            <a:pPr rtl="0"/>
            <a:r>
              <a:rPr lang="es-MX" sz="3300" b="0" i="1" u="none" strike="noStrike">
                <a:effectLst/>
                <a:highlight>
                  <a:srgbClr val="000000">
                    <a:alpha val="0"/>
                  </a:srgbClr>
                </a:highlight>
                <a:latin typeface="Calibri Light"/>
              </a:rPr>
              <a:t>Protecciones de las maquinarias</a:t>
            </a:r>
          </a:p>
        </p:txBody>
      </p:sp>
      <p:sp>
        <p:nvSpPr>
          <p:cNvPr id="5" name="Content Placeholder 4"/>
          <p:cNvSpPr>
            <a:spLocks noGrp="1"/>
          </p:cNvSpPr>
          <p:nvPr>
            <p:ph idx="1"/>
          </p:nvPr>
        </p:nvSpPr>
        <p:spPr>
          <a:xfrm>
            <a:off x="755576" y="1124744"/>
            <a:ext cx="7886700" cy="4351338"/>
          </a:xfrm>
          <a:effectLst/>
        </p:spPr>
        <p:txBody>
          <a:bodyPr>
            <a:normAutofit/>
          </a:bodyPr>
          <a:lstStyle/>
          <a:p>
            <a:endParaRPr lang="en-GB" sz="1000" b="1" dirty="0">
              <a:effectLst/>
            </a:endParaRPr>
          </a:p>
          <a:p>
            <a:pPr marL="0" indent="0" algn="ctr" rtl="0">
              <a:buNone/>
            </a:pPr>
            <a:r>
              <a:rPr lang="es-MX" sz="2400" b="1" i="1" u="none" strike="noStrike">
                <a:effectLst/>
                <a:highlight>
                  <a:srgbClr val="000000">
                    <a:alpha val="0"/>
                  </a:srgbClr>
                </a:highlight>
                <a:latin typeface="Calibri"/>
              </a:rPr>
              <a:t>Protección contra los riesgos de las maquinarias</a:t>
            </a:r>
          </a:p>
          <a:p>
            <a:pPr marL="0" indent="0" algn="ctr">
              <a:buNone/>
            </a:pPr>
            <a:endParaRPr lang="en-GB" sz="2800" b="1" i="1" dirty="0">
              <a:effectLst/>
            </a:endParaRPr>
          </a:p>
          <a:p>
            <a:pPr marL="0" indent="0" algn="ctr">
              <a:buNone/>
            </a:pPr>
            <a:endParaRPr lang="en-GB" sz="2800" b="1" i="1" dirty="0">
              <a:effectLst/>
            </a:endParaRPr>
          </a:p>
          <a:p>
            <a:pPr marL="0" indent="0" algn="ctr">
              <a:buNone/>
            </a:pPr>
            <a:endParaRPr lang="en-GB" sz="2800" b="1" i="1" dirty="0">
              <a:effectLst/>
            </a:endParaRPr>
          </a:p>
          <a:p>
            <a:pPr marL="0" indent="0" algn="ctr">
              <a:buNone/>
            </a:pPr>
            <a:endParaRPr lang="en-GB" sz="2800" b="1" i="1" dirty="0">
              <a:effectLst/>
            </a:endParaRPr>
          </a:p>
          <a:p>
            <a:pPr marL="0" indent="0" algn="ctr">
              <a:buNone/>
            </a:pPr>
            <a:endParaRPr lang="en-GB" sz="2800" b="1" i="1" dirty="0">
              <a:effectLst/>
            </a:endParaRPr>
          </a:p>
          <a:p>
            <a:endParaRPr lang="en-US" sz="2000" dirty="0">
              <a:effectLst/>
            </a:endParaRPr>
          </a:p>
          <a:p>
            <a:pPr>
              <a:buNone/>
            </a:pPr>
            <a:endParaRPr lang="en-GB" b="1" dirty="0">
              <a:effectLst/>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a:xfrm>
            <a:off x="467543" y="1972072"/>
            <a:ext cx="3744416" cy="2807727"/>
          </a:xfrm>
          <a:prstGeom prst="rect">
            <a:avLst/>
          </a:prstGeom>
          <a:ln w="38100">
            <a:solidFill>
              <a:srgbClr val="FF0000"/>
            </a:solidFill>
          </a:ln>
          <a:effectLst/>
        </p:spPr>
      </p:pic>
      <p:sp>
        <p:nvSpPr>
          <p:cNvPr id="7" name="Text Box 6"/>
          <p:cNvSpPr txBox="1">
            <a:spLocks noChangeArrowheads="1"/>
          </p:cNvSpPr>
          <p:nvPr/>
        </p:nvSpPr>
        <p:spPr>
          <a:xfrm>
            <a:off x="1187624" y="4941168"/>
            <a:ext cx="2521180"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effectLst/>
                <a:latin typeface="Arial"/>
              </a:defRPr>
            </a:lvl1pPr>
            <a:lvl2pPr marL="742950" indent="-285750" eaLnBrk="0" hangingPunct="0">
              <a:defRPr>
                <a:solidFill>
                  <a:schemeClr val="tx1"/>
                </a:solidFill>
                <a:effectLst/>
                <a:latin typeface="Arial"/>
              </a:defRPr>
            </a:lvl2pPr>
            <a:lvl3pPr marL="1143000" indent="-228600" eaLnBrk="0" hangingPunct="0">
              <a:defRPr>
                <a:solidFill>
                  <a:schemeClr val="tx1"/>
                </a:solidFill>
                <a:effectLst/>
                <a:latin typeface="Arial"/>
              </a:defRPr>
            </a:lvl3pPr>
            <a:lvl4pPr marL="1600200" indent="-228600" eaLnBrk="0" hangingPunct="0">
              <a:defRPr>
                <a:solidFill>
                  <a:schemeClr val="tx1"/>
                </a:solidFill>
                <a:effectLst/>
                <a:latin typeface="Arial"/>
              </a:defRPr>
            </a:lvl4pPr>
            <a:lvl5pPr marL="2057400" indent="-228600" eaLnBrk="0" hangingPunct="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pPr algn="ctr" rtl="0" eaLnBrk="1" hangingPunct="1">
              <a:spcBef>
                <a:spcPct val="50000"/>
              </a:spcBef>
            </a:pPr>
            <a:r>
              <a:rPr lang="es-MX" sz="1800" b="0" i="0" u="none" strike="noStrike" dirty="0">
                <a:effectLst/>
                <a:highlight>
                  <a:srgbClr val="000000">
                    <a:alpha val="0"/>
                  </a:srgbClr>
                </a:highlight>
                <a:latin typeface="Arial"/>
              </a:rPr>
              <a:t>No se ha trabado con una herramienta, la tuerca está ajustada manualmente</a:t>
            </a:r>
          </a:p>
        </p:txBody>
      </p:sp>
      <p:sp>
        <p:nvSpPr>
          <p:cNvPr id="3" name="Oval 2"/>
          <p:cNvSpPr/>
          <p:nvPr/>
        </p:nvSpPr>
        <p:spPr>
          <a:xfrm>
            <a:off x="1763688" y="2810272"/>
            <a:ext cx="1080120" cy="938867"/>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endParaRPr>
          </a:p>
        </p:txBody>
      </p:sp>
      <p:pic>
        <p:nvPicPr>
          <p:cNvPr id="8" name="Picture 5" descr="LM Media 20 Marc 02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a:xfrm>
            <a:off x="4932040" y="1972072"/>
            <a:ext cx="3934773" cy="2836394"/>
          </a:xfrm>
          <a:prstGeom prst="rect">
            <a:avLst/>
          </a:prstGeom>
          <a:noFill/>
          <a:ln w="38100">
            <a:solidFill>
              <a:srgbClr val="FF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Oval 8"/>
          <p:cNvSpPr/>
          <p:nvPr/>
        </p:nvSpPr>
        <p:spPr>
          <a:xfrm>
            <a:off x="6228184" y="2922181"/>
            <a:ext cx="1080120" cy="938867"/>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endParaRPr>
          </a:p>
        </p:txBody>
      </p:sp>
      <p:sp>
        <p:nvSpPr>
          <p:cNvPr id="10" name="Text Box 6"/>
          <p:cNvSpPr txBox="1">
            <a:spLocks noChangeArrowheads="1"/>
          </p:cNvSpPr>
          <p:nvPr/>
        </p:nvSpPr>
        <p:spPr>
          <a:xfrm>
            <a:off x="5854599" y="4831379"/>
            <a:ext cx="1994775" cy="118990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effectLst/>
                <a:latin typeface="Arial"/>
              </a:defRPr>
            </a:lvl1pPr>
            <a:lvl2pPr marL="742950" indent="-285750" eaLnBrk="0" hangingPunct="0">
              <a:defRPr>
                <a:solidFill>
                  <a:schemeClr val="tx1"/>
                </a:solidFill>
                <a:effectLst/>
                <a:latin typeface="Arial"/>
              </a:defRPr>
            </a:lvl2pPr>
            <a:lvl3pPr marL="1143000" indent="-228600" eaLnBrk="0" hangingPunct="0">
              <a:defRPr>
                <a:solidFill>
                  <a:schemeClr val="tx1"/>
                </a:solidFill>
                <a:effectLst/>
                <a:latin typeface="Arial"/>
              </a:defRPr>
            </a:lvl3pPr>
            <a:lvl4pPr marL="1600200" indent="-228600" eaLnBrk="0" hangingPunct="0">
              <a:defRPr>
                <a:solidFill>
                  <a:schemeClr val="tx1"/>
                </a:solidFill>
                <a:effectLst/>
                <a:latin typeface="Arial"/>
              </a:defRPr>
            </a:lvl4pPr>
            <a:lvl5pPr marL="2057400" indent="-228600" eaLnBrk="0" hangingPunct="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pPr algn="ctr" rtl="0" eaLnBrk="1" hangingPunct="1">
              <a:spcBef>
                <a:spcPct val="50000"/>
              </a:spcBef>
            </a:pPr>
            <a:r>
              <a:rPr lang="es-MX" sz="1800" b="0" i="0" u="none" strike="noStrike" dirty="0">
                <a:effectLst/>
                <a:highlight>
                  <a:srgbClr val="000000">
                    <a:alpha val="0"/>
                  </a:srgbClr>
                </a:highlight>
                <a:latin typeface="Arial"/>
              </a:rPr>
              <a:t>Si la mano se extiende, corre peligro de atrapamiento</a:t>
            </a:r>
          </a:p>
        </p:txBody>
      </p:sp>
    </p:spTree>
    <p:extLst>
      <p:ext uri="{BB962C8B-B14F-4D97-AF65-F5344CB8AC3E}">
        <p14:creationId xmlns:p14="http://schemas.microsoft.com/office/powerpoint/2010/main" val="385473147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34818" name="Picture 5" descr="Guard 1"/>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a:xfrm>
            <a:off x="1671108" y="1700808"/>
            <a:ext cx="5801784" cy="4351338"/>
          </a:xfrm>
          <a:noFill/>
          <a:effectLst/>
        </p:spPr>
      </p:pic>
      <p:sp>
        <p:nvSpPr>
          <p:cNvPr id="109574" name="Text Box 6"/>
          <p:cNvSpPr txBox="1">
            <a:spLocks noChangeArrowheads="1"/>
          </p:cNvSpPr>
          <p:nvPr/>
        </p:nvSpPr>
        <p:spPr>
          <a:xfrm>
            <a:off x="1713419" y="1714500"/>
            <a:ext cx="2162748" cy="366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AutoNum type="arabicPeriod"/>
              <a:defRPr sz="2000">
                <a:solidFill>
                  <a:schemeClr val="tx1"/>
                </a:solidFill>
                <a:effectLst/>
                <a:latin typeface="Arial"/>
              </a:defRPr>
            </a:lvl1pPr>
            <a:lvl2pPr marL="742950" indent="-285750" eaLnBrk="0" hangingPunct="0">
              <a:spcBef>
                <a:spcPct val="20000"/>
              </a:spcBef>
              <a:buChar char="–"/>
              <a:defRPr sz="2800">
                <a:solidFill>
                  <a:schemeClr val="tx1"/>
                </a:solidFill>
                <a:effectLst/>
                <a:latin typeface="Arial"/>
              </a:defRPr>
            </a:lvl2pPr>
            <a:lvl3pPr marL="1143000" indent="-228600" eaLnBrk="0" hangingPunct="0">
              <a:spcBef>
                <a:spcPct val="20000"/>
              </a:spcBef>
              <a:buChar char="•"/>
              <a:defRPr sz="2400">
                <a:solidFill>
                  <a:schemeClr val="tx1"/>
                </a:solidFill>
                <a:effectLst/>
                <a:latin typeface="Arial"/>
              </a:defRPr>
            </a:lvl3pPr>
            <a:lvl4pPr marL="1600200" indent="-228600" eaLnBrk="0" hangingPunct="0">
              <a:spcBef>
                <a:spcPct val="20000"/>
              </a:spcBef>
              <a:buChar char="–"/>
              <a:defRPr sz="2000">
                <a:solidFill>
                  <a:schemeClr val="tx1"/>
                </a:solidFill>
                <a:effectLst/>
                <a:latin typeface="Arial"/>
              </a:defRPr>
            </a:lvl4pPr>
            <a:lvl5pPr marL="2057400" indent="-228600" eaLnBrk="0" hangingPunct="0">
              <a:spcBef>
                <a:spcPct val="20000"/>
              </a:spcBef>
              <a:buChar char="»"/>
              <a:defRPr sz="2000">
                <a:solidFill>
                  <a:schemeClr val="tx1"/>
                </a:solidFill>
                <a:effectLst/>
                <a:latin typeface="Arial"/>
              </a:defRPr>
            </a:lvl5pPr>
            <a:lvl6pPr marL="2514600" indent="-228600" eaLnBrk="0" fontAlgn="base" hangingPunct="0">
              <a:spcBef>
                <a:spcPct val="20000"/>
              </a:spcBef>
              <a:spcAft>
                <a:spcPct val="0"/>
              </a:spcAft>
              <a:buChar char="»"/>
              <a:defRPr sz="2000">
                <a:solidFill>
                  <a:schemeClr val="tx1"/>
                </a:solidFill>
                <a:effectLst/>
                <a:latin typeface="Arial"/>
              </a:defRPr>
            </a:lvl6pPr>
            <a:lvl7pPr marL="2971800" indent="-228600" eaLnBrk="0" fontAlgn="base" hangingPunct="0">
              <a:spcBef>
                <a:spcPct val="20000"/>
              </a:spcBef>
              <a:spcAft>
                <a:spcPct val="0"/>
              </a:spcAft>
              <a:buChar char="»"/>
              <a:defRPr sz="2000">
                <a:solidFill>
                  <a:schemeClr val="tx1"/>
                </a:solidFill>
                <a:effectLst/>
                <a:latin typeface="Arial"/>
              </a:defRPr>
            </a:lvl7pPr>
            <a:lvl8pPr marL="3429000" indent="-228600" eaLnBrk="0" fontAlgn="base" hangingPunct="0">
              <a:spcBef>
                <a:spcPct val="20000"/>
              </a:spcBef>
              <a:spcAft>
                <a:spcPct val="0"/>
              </a:spcAft>
              <a:buChar char="»"/>
              <a:defRPr sz="2000">
                <a:solidFill>
                  <a:schemeClr val="tx1"/>
                </a:solidFill>
                <a:effectLst/>
                <a:latin typeface="Arial"/>
              </a:defRPr>
            </a:lvl8pPr>
            <a:lvl9pPr marL="3886200" indent="-228600" eaLnBrk="0" fontAlgn="base" hangingPunct="0">
              <a:spcBef>
                <a:spcPct val="20000"/>
              </a:spcBef>
              <a:spcAft>
                <a:spcPct val="0"/>
              </a:spcAft>
              <a:buChar char="»"/>
              <a:defRPr sz="2000">
                <a:solidFill>
                  <a:schemeClr val="tx1"/>
                </a:solidFill>
                <a:effectLst/>
                <a:latin typeface="Arial"/>
              </a:defRPr>
            </a:lvl9pPr>
          </a:lstStyle>
          <a:p>
            <a:pPr algn="ctr" rtl="0" eaLnBrk="1" hangingPunct="1">
              <a:spcBef>
                <a:spcPct val="50000"/>
              </a:spcBef>
              <a:buFontTx/>
              <a:buNone/>
            </a:pPr>
            <a:r>
              <a:rPr lang="es-MX" sz="1800" b="1" i="0" u="none" strike="noStrike">
                <a:effectLst/>
                <a:highlight>
                  <a:srgbClr val="000000">
                    <a:alpha val="0"/>
                  </a:srgbClr>
                </a:highlight>
                <a:latin typeface="Arial"/>
              </a:rPr>
              <a:t>Peligro de corte</a:t>
            </a:r>
          </a:p>
        </p:txBody>
      </p:sp>
      <p:cxnSp>
        <p:nvCxnSpPr>
          <p:cNvPr id="7" name="Straight Arrow Connector 6"/>
          <p:cNvCxnSpPr/>
          <p:nvPr/>
        </p:nvCxnSpPr>
        <p:spPr>
          <a:xfrm>
            <a:off x="3786188" y="2000250"/>
            <a:ext cx="1001836" cy="1068710"/>
          </a:xfrm>
          <a:prstGeom prst="straightConnector1">
            <a:avLst/>
          </a:prstGeom>
          <a:ln w="63500">
            <a:solidFill>
              <a:srgbClr val="FF0000"/>
            </a:solidFill>
            <a:tailEnd type="arrow"/>
          </a:ln>
          <a:effectLst/>
        </p:spPr>
        <p:style>
          <a:lnRef idx="3">
            <a:schemeClr val="dk1"/>
          </a:lnRef>
          <a:fillRef idx="0">
            <a:schemeClr val="dk1"/>
          </a:fillRef>
          <a:effectRef idx="2">
            <a:schemeClr val="dk1"/>
          </a:effectRef>
          <a:fontRef idx="minor">
            <a:schemeClr val="tx1"/>
          </a:fontRef>
        </p:style>
      </p:cxnSp>
      <p:sp>
        <p:nvSpPr>
          <p:cNvPr id="9" name="TextBox 8"/>
          <p:cNvSpPr txBox="1">
            <a:spLocks noChangeArrowheads="1"/>
          </p:cNvSpPr>
          <p:nvPr/>
        </p:nvSpPr>
        <p:spPr>
          <a:xfrm>
            <a:off x="1785938" y="3857625"/>
            <a:ext cx="1716214" cy="915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AutoNum type="arabicPeriod"/>
              <a:defRPr sz="2000">
                <a:solidFill>
                  <a:schemeClr val="tx1"/>
                </a:solidFill>
                <a:effectLst/>
                <a:latin typeface="Arial"/>
              </a:defRPr>
            </a:lvl1pPr>
            <a:lvl2pPr marL="742950" indent="-285750" eaLnBrk="0" hangingPunct="0">
              <a:spcBef>
                <a:spcPct val="20000"/>
              </a:spcBef>
              <a:buChar char="–"/>
              <a:defRPr sz="2800">
                <a:solidFill>
                  <a:schemeClr val="tx1"/>
                </a:solidFill>
                <a:effectLst/>
                <a:latin typeface="Arial"/>
              </a:defRPr>
            </a:lvl2pPr>
            <a:lvl3pPr marL="1143000" indent="-228600" eaLnBrk="0" hangingPunct="0">
              <a:spcBef>
                <a:spcPct val="20000"/>
              </a:spcBef>
              <a:buChar char="•"/>
              <a:defRPr sz="2400">
                <a:solidFill>
                  <a:schemeClr val="tx1"/>
                </a:solidFill>
                <a:effectLst/>
                <a:latin typeface="Arial"/>
              </a:defRPr>
            </a:lvl3pPr>
            <a:lvl4pPr marL="1600200" indent="-228600" eaLnBrk="0" hangingPunct="0">
              <a:spcBef>
                <a:spcPct val="20000"/>
              </a:spcBef>
              <a:buChar char="–"/>
              <a:defRPr sz="2000">
                <a:solidFill>
                  <a:schemeClr val="tx1"/>
                </a:solidFill>
                <a:effectLst/>
                <a:latin typeface="Arial"/>
              </a:defRPr>
            </a:lvl4pPr>
            <a:lvl5pPr marL="2057400" indent="-228600" eaLnBrk="0" hangingPunct="0">
              <a:spcBef>
                <a:spcPct val="20000"/>
              </a:spcBef>
              <a:buChar char="»"/>
              <a:defRPr sz="2000">
                <a:solidFill>
                  <a:schemeClr val="tx1"/>
                </a:solidFill>
                <a:effectLst/>
                <a:latin typeface="Arial"/>
              </a:defRPr>
            </a:lvl5pPr>
            <a:lvl6pPr marL="2514600" indent="-228600" eaLnBrk="0" fontAlgn="base" hangingPunct="0">
              <a:spcBef>
                <a:spcPct val="20000"/>
              </a:spcBef>
              <a:spcAft>
                <a:spcPct val="0"/>
              </a:spcAft>
              <a:buChar char="»"/>
              <a:defRPr sz="2000">
                <a:solidFill>
                  <a:schemeClr val="tx1"/>
                </a:solidFill>
                <a:effectLst/>
                <a:latin typeface="Arial"/>
              </a:defRPr>
            </a:lvl6pPr>
            <a:lvl7pPr marL="2971800" indent="-228600" eaLnBrk="0" fontAlgn="base" hangingPunct="0">
              <a:spcBef>
                <a:spcPct val="20000"/>
              </a:spcBef>
              <a:spcAft>
                <a:spcPct val="0"/>
              </a:spcAft>
              <a:buChar char="»"/>
              <a:defRPr sz="2000">
                <a:solidFill>
                  <a:schemeClr val="tx1"/>
                </a:solidFill>
                <a:effectLst/>
                <a:latin typeface="Arial"/>
              </a:defRPr>
            </a:lvl7pPr>
            <a:lvl8pPr marL="3429000" indent="-228600" eaLnBrk="0" fontAlgn="base" hangingPunct="0">
              <a:spcBef>
                <a:spcPct val="20000"/>
              </a:spcBef>
              <a:spcAft>
                <a:spcPct val="0"/>
              </a:spcAft>
              <a:buChar char="»"/>
              <a:defRPr sz="2000">
                <a:solidFill>
                  <a:schemeClr val="tx1"/>
                </a:solidFill>
                <a:effectLst/>
                <a:latin typeface="Arial"/>
              </a:defRPr>
            </a:lvl8pPr>
            <a:lvl9pPr marL="3886200" indent="-228600" eaLnBrk="0" fontAlgn="base" hangingPunct="0">
              <a:spcBef>
                <a:spcPct val="20000"/>
              </a:spcBef>
              <a:spcAft>
                <a:spcPct val="0"/>
              </a:spcAft>
              <a:buChar char="»"/>
              <a:defRPr sz="2000">
                <a:solidFill>
                  <a:schemeClr val="tx1"/>
                </a:solidFill>
                <a:effectLst/>
                <a:latin typeface="Arial"/>
              </a:defRPr>
            </a:lvl9pPr>
          </a:lstStyle>
          <a:p>
            <a:pPr rtl="0" eaLnBrk="1" hangingPunct="1">
              <a:spcBef>
                <a:spcPct val="0"/>
              </a:spcBef>
              <a:buFontTx/>
              <a:buNone/>
            </a:pPr>
            <a:r>
              <a:rPr lang="es-MX" sz="1800" b="1" i="0" u="none" strike="noStrike">
                <a:effectLst/>
                <a:highlight>
                  <a:srgbClr val="000000">
                    <a:alpha val="0"/>
                  </a:srgbClr>
                </a:highlight>
                <a:latin typeface="Arial"/>
              </a:rPr>
              <a:t>Peligro de enredo y fricción</a:t>
            </a:r>
          </a:p>
        </p:txBody>
      </p:sp>
      <p:cxnSp>
        <p:nvCxnSpPr>
          <p:cNvPr id="11" name="Straight Arrow Connector 10"/>
          <p:cNvCxnSpPr/>
          <p:nvPr/>
        </p:nvCxnSpPr>
        <p:spPr>
          <a:xfrm>
            <a:off x="3357563" y="4357688"/>
            <a:ext cx="3374677" cy="7416"/>
          </a:xfrm>
          <a:prstGeom prst="straightConnector1">
            <a:avLst/>
          </a:prstGeom>
          <a:ln w="63500">
            <a:solidFill>
              <a:srgbClr val="FF0000"/>
            </a:solidFill>
            <a:tailEnd type="arrow"/>
          </a:ln>
          <a:effectLst/>
        </p:spPr>
        <p:style>
          <a:lnRef idx="3">
            <a:schemeClr val="dk1"/>
          </a:lnRef>
          <a:fillRef idx="0">
            <a:schemeClr val="dk1"/>
          </a:fillRef>
          <a:effectRef idx="2">
            <a:schemeClr val="dk1"/>
          </a:effectRef>
          <a:fontRef idx="minor">
            <a:schemeClr val="tx1"/>
          </a:fontRef>
        </p:style>
      </p:cxnSp>
      <p:sp>
        <p:nvSpPr>
          <p:cNvPr id="8" name="Title 1"/>
          <p:cNvSpPr txBox="1"/>
          <p:nvPr/>
        </p:nvSpPr>
        <p:spPr>
          <a:xfrm>
            <a:off x="179512" y="260648"/>
            <a:ext cx="6995120" cy="634082"/>
          </a:xfrm>
          <a:prstGeom prst="rect">
            <a:avLst/>
          </a:prstGeom>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9pPr>
          </a:lstStyle>
          <a:p>
            <a:pPr marL="0" indent="0" rtl="0">
              <a:buNone/>
            </a:pPr>
            <a:r>
              <a:rPr lang="es-MX" sz="3300" b="0" i="1" u="none" strike="noStrike">
                <a:effectLst/>
                <a:highlight>
                  <a:srgbClr val="000000">
                    <a:alpha val="0"/>
                  </a:srgbClr>
                </a:highlight>
                <a:latin typeface="Calibri"/>
              </a:rPr>
              <a:t>Protecciones de las maquinarias</a:t>
            </a:r>
          </a:p>
        </p:txBody>
      </p:sp>
    </p:spTree>
    <p:extLst>
      <p:ext uri="{BB962C8B-B14F-4D97-AF65-F5344CB8AC3E}">
        <p14:creationId xmlns:p14="http://schemas.microsoft.com/office/powerpoint/2010/main" val="427738592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79512" y="-99392"/>
            <a:ext cx="7886700" cy="1325563"/>
          </a:xfrm>
          <a:effectLst/>
        </p:spPr>
        <p:txBody>
          <a:bodyPr/>
          <a:lstStyle/>
          <a:p>
            <a:pPr rtl="0"/>
            <a:r>
              <a:rPr lang="es-MX" sz="3300" b="0" i="1" u="none" strike="noStrike">
                <a:effectLst/>
                <a:highlight>
                  <a:srgbClr val="000000">
                    <a:alpha val="0"/>
                  </a:srgbClr>
                </a:highlight>
                <a:latin typeface="Calibri Light"/>
              </a:rPr>
              <a:t>Protecciones de las maquinarias</a:t>
            </a:r>
          </a:p>
        </p:txBody>
      </p:sp>
      <p:sp>
        <p:nvSpPr>
          <p:cNvPr id="5" name="Content Placeholder 4"/>
          <p:cNvSpPr>
            <a:spLocks noGrp="1"/>
          </p:cNvSpPr>
          <p:nvPr>
            <p:ph idx="1"/>
          </p:nvPr>
        </p:nvSpPr>
        <p:spPr>
          <a:xfrm>
            <a:off x="611560" y="908720"/>
            <a:ext cx="7886700" cy="1266725"/>
          </a:xfrm>
          <a:effectLst/>
        </p:spPr>
        <p:txBody>
          <a:bodyPr>
            <a:normAutofit/>
          </a:bodyPr>
          <a:lstStyle/>
          <a:p>
            <a:endParaRPr lang="en-GB" sz="2600" b="1" dirty="0">
              <a:effectLst/>
            </a:endParaRPr>
          </a:p>
          <a:p>
            <a:pPr marL="0" indent="0" algn="ctr" rtl="0">
              <a:buNone/>
            </a:pPr>
            <a:r>
              <a:rPr lang="es-MX" sz="2600" b="1" i="1" u="none" strike="noStrike" dirty="0">
                <a:effectLst/>
                <a:highlight>
                  <a:srgbClr val="000000">
                    <a:alpha val="0"/>
                  </a:srgbClr>
                </a:highlight>
                <a:latin typeface="Calibri"/>
              </a:rPr>
              <a:t>Protección contra los riesgos de las maquinarias</a:t>
            </a:r>
          </a:p>
          <a:p>
            <a:pPr algn="ctr"/>
            <a:endParaRPr lang="en-GB" sz="2600" b="1" dirty="0">
              <a:effectLst/>
            </a:endParaRPr>
          </a:p>
          <a:p>
            <a:pPr>
              <a:buNone/>
            </a:pPr>
            <a:endParaRPr lang="en-GB" sz="2000" dirty="0">
              <a:effectLst/>
            </a:endParaRPr>
          </a:p>
          <a:p>
            <a:pPr>
              <a:buNone/>
            </a:pPr>
            <a:endParaRPr lang="en-US" sz="2000" dirty="0">
              <a:effectLst/>
            </a:endParaRPr>
          </a:p>
          <a:p>
            <a:pPr algn="ctr">
              <a:buNone/>
            </a:pPr>
            <a:endParaRPr lang="en-GB" b="1" dirty="0">
              <a:effectLst/>
            </a:endParaRPr>
          </a:p>
          <a:p>
            <a:pPr algn="ctr">
              <a:buNone/>
            </a:pPr>
            <a:endParaRPr lang="en-GB" b="1" dirty="0">
              <a:effectLst/>
            </a:endParaRPr>
          </a:p>
          <a:p>
            <a:pPr>
              <a:buNone/>
            </a:pPr>
            <a:endParaRPr lang="en-GB" sz="2000" b="1" dirty="0">
              <a:effectLst/>
            </a:endParaRPr>
          </a:p>
          <a:p>
            <a:pPr>
              <a:buNone/>
            </a:pPr>
            <a:endParaRPr lang="en-GB" sz="2000" b="1" dirty="0">
              <a:effectLst/>
            </a:endParaRPr>
          </a:p>
          <a:p>
            <a:pPr>
              <a:buNone/>
            </a:pPr>
            <a:endParaRPr lang="en-GB" sz="2000" b="1" dirty="0">
              <a:effectLst/>
            </a:endParaRPr>
          </a:p>
          <a:p>
            <a:pPr>
              <a:buNone/>
            </a:pPr>
            <a:endParaRPr lang="en-GB" sz="2000" b="1" dirty="0">
              <a:effectLst/>
            </a:endParaRPr>
          </a:p>
          <a:p>
            <a:pPr>
              <a:buNone/>
            </a:pPr>
            <a:endParaRPr lang="en-GB" sz="2000" b="1" dirty="0">
              <a:effectLst/>
            </a:endParaRPr>
          </a:p>
          <a:p>
            <a:pPr>
              <a:buNone/>
            </a:pPr>
            <a:endParaRPr lang="en-GB" sz="2400" b="1" dirty="0">
              <a:effectLst/>
            </a:endParaRPr>
          </a:p>
          <a:p>
            <a:pPr>
              <a:buNone/>
            </a:pPr>
            <a:endParaRPr lang="en-GB" sz="2000" b="1" dirty="0">
              <a:effectLst/>
            </a:endParaRPr>
          </a:p>
          <a:p>
            <a:pPr>
              <a:buNone/>
            </a:pPr>
            <a:endParaRPr lang="en-GB" sz="2000" b="1" dirty="0">
              <a:effectLst/>
            </a:endParaRPr>
          </a:p>
          <a:p>
            <a:pPr>
              <a:buNone/>
            </a:pPr>
            <a:endParaRPr lang="en-GB" sz="2000" b="1" dirty="0">
              <a:effectLst/>
            </a:endParaRPr>
          </a:p>
        </p:txBody>
      </p:sp>
      <p:pic>
        <p:nvPicPr>
          <p:cNvPr id="2050" name="Picture 2" descr="D:\Data\Documents\My Pictures\Hull, Aston 071106\DSCF1379.JPG"/>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a:xfrm>
            <a:off x="617478" y="1960217"/>
            <a:ext cx="3384376" cy="2446680"/>
          </a:xfrm>
          <a:prstGeom prst="rect">
            <a:avLst/>
          </a:prstGeom>
          <a:noFill/>
          <a:ln w="38100">
            <a:solidFill>
              <a:srgbClr val="FF0000"/>
            </a:solidFill>
          </a:ln>
          <a:effectLst/>
          <a:extLst>
            <a:ext uri="{909E8E84-426E-40DD-AFC4-6F175D3DCCD1}">
              <a14:hiddenFill xmlns:a14="http://schemas.microsoft.com/office/drawing/2010/main">
                <a:solidFill>
                  <a:srgbClr val="FFFFFF"/>
                </a:solidFill>
              </a14:hiddenFill>
            </a:ext>
          </a:extLst>
        </p:spPr>
      </p:pic>
      <p:pic>
        <p:nvPicPr>
          <p:cNvPr id="6" name="Picture 5" descr="Phot 3 spanner">
            <a:hlinkClick r:id="" action="ppaction://noaction" highlightClick="1"/>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a:xfrm>
            <a:off x="4964279" y="1960217"/>
            <a:ext cx="3533981" cy="2446681"/>
          </a:xfrm>
          <a:prstGeom prst="rect">
            <a:avLst/>
          </a:prstGeom>
          <a:ln w="38100">
            <a:solidFill>
              <a:srgbClr val="FF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251519" y="4581128"/>
            <a:ext cx="4320481" cy="1969770"/>
          </a:xfrm>
          <a:prstGeom prst="rect">
            <a:avLst/>
          </a:prstGeom>
          <a:noFill/>
          <a:effectLst/>
        </p:spPr>
        <p:txBody>
          <a:bodyPr wrap="square" rtlCol="0">
            <a:spAutoFit/>
          </a:bodyPr>
          <a:lstStyle/>
          <a:p>
            <a:pPr marL="285750" indent="-285750" rtl="0">
              <a:lnSpc>
                <a:spcPct val="80000"/>
              </a:lnSpc>
              <a:buFont typeface="Arial" panose="020B0604020202020204" pitchFamily="34" charset="0"/>
              <a:buChar char="•"/>
            </a:pPr>
            <a:r>
              <a:rPr lang="es-MX" sz="1600" b="0" i="0" u="none" strike="noStrike" dirty="0">
                <a:effectLst/>
                <a:highlight>
                  <a:srgbClr val="000000">
                    <a:alpha val="0"/>
                  </a:srgbClr>
                </a:highlight>
                <a:latin typeface="Calibri"/>
              </a:rPr>
              <a:t>Deben usarse protecciones fijas ajustadas de forma adecuada siempre que sea posible </a:t>
            </a:r>
          </a:p>
          <a:p>
            <a:pPr rtl="0">
              <a:lnSpc>
                <a:spcPct val="80000"/>
              </a:lnSpc>
            </a:pPr>
            <a:r>
              <a:rPr lang="es-MX" sz="1600" b="0" i="0" u="none" strike="noStrike" dirty="0">
                <a:effectLst/>
                <a:highlight>
                  <a:srgbClr val="000000">
                    <a:alpha val="0"/>
                  </a:srgbClr>
                </a:highlight>
                <a:latin typeface="Calibri"/>
              </a:rPr>
              <a:t>     (tuercas y pernos, cerradas con candado)</a:t>
            </a:r>
          </a:p>
          <a:p>
            <a:pPr>
              <a:lnSpc>
                <a:spcPct val="80000"/>
              </a:lnSpc>
              <a:buFont typeface="Wingdings" pitchFamily="2" charset="2"/>
              <a:buNone/>
            </a:pPr>
            <a:r>
              <a:rPr lang="en-GB" sz="1600" dirty="0">
                <a:effectLst/>
              </a:rPr>
              <a:t>	</a:t>
            </a:r>
          </a:p>
          <a:p>
            <a:pPr marL="285750" indent="-285750" rtl="0">
              <a:lnSpc>
                <a:spcPct val="80000"/>
              </a:lnSpc>
              <a:buFont typeface="Arial" panose="020B0604020202020204" pitchFamily="34" charset="0"/>
              <a:buChar char="•"/>
            </a:pPr>
            <a:r>
              <a:rPr lang="es-MX" sz="1600" b="0" i="0" u="none" strike="noStrike" dirty="0">
                <a:effectLst/>
                <a:highlight>
                  <a:srgbClr val="000000">
                    <a:alpha val="0"/>
                  </a:srgbClr>
                </a:highlight>
                <a:latin typeface="Calibri"/>
              </a:rPr>
              <a:t>Que necesiten una herramienta para desajustar/retirar (llave inglesa, llave). </a:t>
            </a:r>
          </a:p>
          <a:p>
            <a:pPr rtl="0">
              <a:lnSpc>
                <a:spcPct val="80000"/>
              </a:lnSpc>
            </a:pPr>
            <a:r>
              <a:rPr lang="es-MX" sz="1600" b="0" i="0" u="none" strike="noStrike" dirty="0">
                <a:effectLst/>
                <a:highlight>
                  <a:srgbClr val="000000">
                    <a:alpha val="0"/>
                  </a:srgbClr>
                </a:highlight>
                <a:latin typeface="Calibri"/>
              </a:rPr>
              <a:t>      Para que no puedan vencerse FÁCILMENTE.</a:t>
            </a:r>
          </a:p>
          <a:p>
            <a:pPr>
              <a:lnSpc>
                <a:spcPct val="80000"/>
              </a:lnSpc>
              <a:buFont typeface="Wingdings" pitchFamily="2" charset="2"/>
              <a:buNone/>
            </a:pPr>
            <a:r>
              <a:rPr lang="en-GB" sz="1600" dirty="0">
                <a:effectLst/>
              </a:rPr>
              <a:t>	</a:t>
            </a:r>
          </a:p>
          <a:p>
            <a:endParaRPr lang="en-US" sz="1600" dirty="0">
              <a:effectLst/>
            </a:endParaRPr>
          </a:p>
        </p:txBody>
      </p:sp>
      <p:sp>
        <p:nvSpPr>
          <p:cNvPr id="4" name="TextBox 3"/>
          <p:cNvSpPr txBox="1"/>
          <p:nvPr/>
        </p:nvSpPr>
        <p:spPr>
          <a:xfrm>
            <a:off x="4572000" y="4693551"/>
            <a:ext cx="4468961" cy="1354217"/>
          </a:xfrm>
          <a:prstGeom prst="rect">
            <a:avLst/>
          </a:prstGeom>
          <a:noFill/>
          <a:effectLst/>
        </p:spPr>
        <p:txBody>
          <a:bodyPr wrap="square" rtlCol="0">
            <a:spAutoFit/>
          </a:bodyPr>
          <a:lstStyle/>
          <a:p>
            <a:pPr marL="285750" indent="-285750" rtl="0">
              <a:lnSpc>
                <a:spcPct val="80000"/>
              </a:lnSpc>
              <a:buFont typeface="Arial" panose="020B0604020202020204" pitchFamily="34" charset="0"/>
              <a:buChar char="•"/>
            </a:pPr>
            <a:r>
              <a:rPr lang="es-MX" sz="1600" b="0" i="0" u="none" strike="noStrike" dirty="0">
                <a:effectLst/>
                <a:highlight>
                  <a:srgbClr val="000000">
                    <a:alpha val="0"/>
                  </a:srgbClr>
                </a:highlight>
                <a:latin typeface="Calibri"/>
              </a:rPr>
              <a:t>Si necesita acceso regular y no es posible instalar una protección fija, se pueden utilizar sistemas de protección interbloqueados para que esa maquinaria esté asilada antes de que se pueda acceder a ella.</a:t>
            </a:r>
          </a:p>
          <a:p>
            <a:endParaRPr lang="en-US" sz="1600" dirty="0">
              <a:effectLst/>
            </a:endParaRPr>
          </a:p>
        </p:txBody>
      </p:sp>
    </p:spTree>
    <p:extLst>
      <p:ext uri="{BB962C8B-B14F-4D97-AF65-F5344CB8AC3E}">
        <p14:creationId xmlns:p14="http://schemas.microsoft.com/office/powerpoint/2010/main" val="131249995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251520" y="-171400"/>
            <a:ext cx="7886700" cy="1325563"/>
          </a:xfrm>
          <a:effectLst/>
        </p:spPr>
        <p:txBody>
          <a:bodyPr/>
          <a:lstStyle/>
          <a:p>
            <a:pPr rtl="0"/>
            <a:r>
              <a:rPr lang="es-MX" sz="3300" b="0" i="1" u="none" strike="noStrike">
                <a:effectLst/>
                <a:highlight>
                  <a:srgbClr val="000000">
                    <a:alpha val="0"/>
                  </a:srgbClr>
                </a:highlight>
                <a:latin typeface="Calibri Light"/>
              </a:rPr>
              <a:t>Protecciones de las maquinarias</a:t>
            </a:r>
          </a:p>
        </p:txBody>
      </p:sp>
      <p:sp>
        <p:nvSpPr>
          <p:cNvPr id="5" name="Content Placeholder 4"/>
          <p:cNvSpPr>
            <a:spLocks noGrp="1"/>
          </p:cNvSpPr>
          <p:nvPr>
            <p:ph idx="1"/>
          </p:nvPr>
        </p:nvSpPr>
        <p:spPr>
          <a:xfrm>
            <a:off x="611560" y="1325339"/>
            <a:ext cx="7886700" cy="4351338"/>
          </a:xfrm>
          <a:effectLst/>
        </p:spPr>
        <p:txBody>
          <a:bodyPr>
            <a:normAutofit fontScale="57500" lnSpcReduction="20000"/>
          </a:bodyPr>
          <a:lstStyle/>
          <a:p>
            <a:endParaRPr lang="en-GB" sz="1000" b="1" dirty="0">
              <a:effectLst/>
            </a:endParaRPr>
          </a:p>
          <a:p>
            <a:pPr marL="0" indent="0" algn="ctr" rtl="0">
              <a:buNone/>
            </a:pPr>
            <a:r>
              <a:rPr lang="es-MX" sz="3800" b="1" i="1" u="none" strike="noStrike">
                <a:effectLst/>
                <a:highlight>
                  <a:srgbClr val="000000">
                    <a:alpha val="0"/>
                  </a:srgbClr>
                </a:highlight>
                <a:latin typeface="Calibri"/>
              </a:rPr>
              <a:t>Protección contra los riesgos de las maquinarias</a:t>
            </a:r>
          </a:p>
          <a:p>
            <a:pPr algn="ctr"/>
            <a:endParaRPr lang="en-GB" sz="1000" b="1" dirty="0">
              <a:effectLst/>
            </a:endParaRPr>
          </a:p>
          <a:p>
            <a:pPr>
              <a:buNone/>
            </a:pPr>
            <a:endParaRPr lang="en-GB" sz="2000" dirty="0">
              <a:effectLst/>
            </a:endParaRPr>
          </a:p>
          <a:p>
            <a:pPr>
              <a:buNone/>
            </a:pPr>
            <a:endParaRPr lang="en-US" sz="2000" dirty="0">
              <a:effectLst/>
            </a:endParaRPr>
          </a:p>
          <a:p>
            <a:pPr algn="ctr">
              <a:buNone/>
            </a:pPr>
            <a:endParaRPr lang="en-GB" b="1" dirty="0">
              <a:effectLst/>
            </a:endParaRPr>
          </a:p>
          <a:p>
            <a:pPr algn="ctr">
              <a:buNone/>
            </a:pPr>
            <a:endParaRPr lang="en-GB" b="1" dirty="0">
              <a:effectLst/>
            </a:endParaRPr>
          </a:p>
          <a:p>
            <a:pPr>
              <a:buNone/>
            </a:pPr>
            <a:endParaRPr lang="en-GB" sz="2000" b="1" dirty="0">
              <a:effectLst/>
            </a:endParaRPr>
          </a:p>
          <a:p>
            <a:pPr>
              <a:buNone/>
            </a:pPr>
            <a:endParaRPr lang="en-GB" sz="2000" b="1" dirty="0">
              <a:effectLst/>
            </a:endParaRPr>
          </a:p>
          <a:p>
            <a:pPr>
              <a:buNone/>
            </a:pPr>
            <a:endParaRPr lang="en-GB" sz="2000" b="1" dirty="0">
              <a:effectLst/>
            </a:endParaRPr>
          </a:p>
          <a:p>
            <a:pPr>
              <a:buNone/>
            </a:pPr>
            <a:endParaRPr lang="en-GB" sz="2000" b="1" dirty="0">
              <a:effectLst/>
            </a:endParaRPr>
          </a:p>
          <a:p>
            <a:pPr rtl="0">
              <a:lnSpc>
                <a:spcPct val="80000"/>
              </a:lnSpc>
            </a:pPr>
            <a:r>
              <a:rPr lang="es-MX" sz="2400" b="0" i="0" u="none" strike="noStrike">
                <a:effectLst/>
                <a:highlight>
                  <a:srgbClr val="000000">
                    <a:alpha val="0"/>
                  </a:srgbClr>
                </a:highlight>
                <a:latin typeface="Calibri"/>
              </a:rPr>
              <a:t>Protección a distancia que evita el acceso a áreas peligrosas. </a:t>
            </a:r>
          </a:p>
          <a:p>
            <a:pPr>
              <a:lnSpc>
                <a:spcPct val="80000"/>
              </a:lnSpc>
              <a:buFont typeface="Wingdings" pitchFamily="2" charset="2"/>
              <a:buNone/>
            </a:pPr>
            <a:r>
              <a:rPr lang="en-GB" sz="2400" dirty="0">
                <a:effectLst/>
              </a:rPr>
              <a:t>	</a:t>
            </a:r>
          </a:p>
          <a:p>
            <a:pPr rtl="0">
              <a:lnSpc>
                <a:spcPct val="80000"/>
              </a:lnSpc>
            </a:pPr>
            <a:r>
              <a:rPr lang="es-MX" sz="2400" b="0" i="0" u="none" strike="noStrike">
                <a:effectLst/>
                <a:highlight>
                  <a:srgbClr val="000000">
                    <a:alpha val="0"/>
                  </a:srgbClr>
                </a:highlight>
                <a:latin typeface="Calibri"/>
              </a:rPr>
              <a:t>Interbloqueadas que detienen el elemento de la maquinaria inmediatamente después</a:t>
            </a:r>
          </a:p>
          <a:p>
            <a:pPr marL="0" indent="0" rtl="0">
              <a:lnSpc>
                <a:spcPct val="80000"/>
              </a:lnSpc>
              <a:buNone/>
            </a:pPr>
            <a:r>
              <a:rPr lang="es-MX" sz="2400" b="0" i="0" u="none" strike="noStrike">
                <a:effectLst/>
                <a:highlight>
                  <a:srgbClr val="000000">
                    <a:alpha val="0"/>
                  </a:srgbClr>
                </a:highlight>
                <a:latin typeface="Calibri"/>
              </a:rPr>
              <a:t>     de que se abre el candado. </a:t>
            </a:r>
          </a:p>
          <a:p>
            <a:pPr>
              <a:lnSpc>
                <a:spcPct val="80000"/>
              </a:lnSpc>
              <a:buFont typeface="Wingdings" pitchFamily="2" charset="2"/>
              <a:buNone/>
            </a:pPr>
            <a:r>
              <a:rPr lang="en-GB" sz="2400" dirty="0">
                <a:effectLst/>
              </a:rPr>
              <a:t>	</a:t>
            </a:r>
          </a:p>
          <a:p>
            <a:pPr rtl="0">
              <a:lnSpc>
                <a:spcPct val="80000"/>
              </a:lnSpc>
            </a:pPr>
            <a:r>
              <a:rPr lang="es-MX" sz="2400" b="0" i="0" u="none" strike="noStrike">
                <a:effectLst/>
                <a:highlight>
                  <a:srgbClr val="000000">
                    <a:alpha val="0"/>
                  </a:srgbClr>
                </a:highlight>
                <a:latin typeface="Calibri"/>
              </a:rPr>
              <a:t>La maquinaria requiere una restauración una vez que se cierran las puertas </a:t>
            </a:r>
          </a:p>
          <a:p>
            <a:pPr marL="0" indent="0" rtl="0">
              <a:lnSpc>
                <a:spcPct val="80000"/>
              </a:lnSpc>
              <a:buNone/>
            </a:pPr>
            <a:r>
              <a:rPr lang="es-MX" sz="2400" b="0" i="0" u="none" strike="noStrike">
                <a:effectLst/>
                <a:highlight>
                  <a:srgbClr val="000000">
                    <a:alpha val="0"/>
                  </a:srgbClr>
                </a:highlight>
                <a:latin typeface="Calibri"/>
              </a:rPr>
              <a:t>     antes de que el reinicio sea posible.</a:t>
            </a:r>
          </a:p>
          <a:p>
            <a:pPr>
              <a:buNone/>
            </a:pPr>
            <a:endParaRPr lang="en-GB" sz="2400" b="1" dirty="0">
              <a:effectLst/>
            </a:endParaRPr>
          </a:p>
          <a:p>
            <a:pPr>
              <a:buNone/>
            </a:pPr>
            <a:endParaRPr lang="en-GB" sz="2000" b="1" dirty="0">
              <a:effectLst/>
            </a:endParaRPr>
          </a:p>
          <a:p>
            <a:pPr>
              <a:buNone/>
            </a:pPr>
            <a:endParaRPr lang="en-GB" sz="2000" b="1" dirty="0">
              <a:effectLst/>
            </a:endParaRPr>
          </a:p>
          <a:p>
            <a:pPr>
              <a:buNone/>
            </a:pPr>
            <a:endParaRPr lang="en-GB" sz="2000" b="1" dirty="0">
              <a:effectLst/>
            </a:endParaRPr>
          </a:p>
        </p:txBody>
      </p:sp>
      <p:pic>
        <p:nvPicPr>
          <p:cNvPr id="3" name="Picture 2" descr="D:\Data\Documents\My Pictures\2010-10-12\DSCF0288.JPG"/>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a:xfrm>
            <a:off x="2771800" y="1916832"/>
            <a:ext cx="3384376" cy="1880209"/>
          </a:xfrm>
          <a:prstGeom prst="rect">
            <a:avLst/>
          </a:prstGeom>
          <a:noFill/>
          <a:ln w="38100">
            <a:solidFill>
              <a:srgbClr val="FF0000"/>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7461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067" y="1143000"/>
            <a:ext cx="3565533" cy="4908550"/>
          </a:xfrm>
          <a:prstGeom prst="rect">
            <a:avLst/>
          </a:prstGeom>
          <a:effectLst/>
        </p:spPr>
      </p:pic>
      <p:sp>
        <p:nvSpPr>
          <p:cNvPr id="5" name="TextBox 4"/>
          <p:cNvSpPr txBox="1"/>
          <p:nvPr/>
        </p:nvSpPr>
        <p:spPr>
          <a:xfrm>
            <a:off x="225476" y="0"/>
            <a:ext cx="6254649" cy="762762"/>
          </a:xfrm>
          <a:prstGeom prst="rect">
            <a:avLst/>
          </a:prstGeom>
          <a:noFill/>
          <a:effectLst/>
        </p:spPr>
        <p:txBody>
          <a:bodyPr wrap="square" rtlCol="0">
            <a:spAutoFit/>
          </a:bodyPr>
          <a:lstStyle/>
          <a:p>
            <a:pPr algn="ctr" rtl="0"/>
            <a:r>
              <a:rPr lang="es-MX" sz="4400" b="0" i="0" u="none" strike="noStrike">
                <a:solidFill>
                  <a:srgbClr val="000000"/>
                </a:solidFill>
                <a:effectLst/>
                <a:highlight>
                  <a:srgbClr val="000000">
                    <a:alpha val="0"/>
                  </a:srgbClr>
                </a:highlight>
                <a:latin typeface="Calibri"/>
              </a:rPr>
              <a:t>La OSHA y sus derechos</a:t>
            </a:r>
          </a:p>
        </p:txBody>
      </p:sp>
      <p:sp>
        <p:nvSpPr>
          <p:cNvPr id="6" name="TextBox 5"/>
          <p:cNvSpPr txBox="1"/>
          <p:nvPr/>
        </p:nvSpPr>
        <p:spPr>
          <a:xfrm>
            <a:off x="5004048" y="1143000"/>
            <a:ext cx="3960440" cy="5663089"/>
          </a:xfrm>
          <a:prstGeom prst="rect">
            <a:avLst/>
          </a:prstGeom>
          <a:noFill/>
          <a:effectLst/>
        </p:spPr>
        <p:txBody>
          <a:bodyPr wrap="square" rtlCol="0">
            <a:spAutoFit/>
          </a:bodyPr>
          <a:lstStyle/>
          <a:p>
            <a:endParaRPr lang="en-US" sz="1600" dirty="0">
              <a:effectLst/>
            </a:endParaRPr>
          </a:p>
          <a:p>
            <a:pPr rtl="0"/>
            <a:r>
              <a:rPr lang="es-MX" sz="1600" b="0" i="0" u="none" strike="noStrike" dirty="0">
                <a:effectLst/>
                <a:highlight>
                  <a:srgbClr val="000000">
                    <a:alpha val="0"/>
                  </a:srgbClr>
                </a:highlight>
                <a:latin typeface="Calibri"/>
              </a:rPr>
              <a:t>En caso de:</a:t>
            </a:r>
          </a:p>
          <a:p>
            <a:endParaRPr lang="en-US" sz="1600" dirty="0">
              <a:effectLst/>
            </a:endParaRPr>
          </a:p>
          <a:p>
            <a:pPr marL="285750" indent="-285750" rtl="0">
              <a:buFont typeface="Arial" panose="020B0604020202020204" pitchFamily="34" charset="0"/>
              <a:buChar char="•"/>
            </a:pPr>
            <a:r>
              <a:rPr lang="es-MX" sz="1600" b="0" i="0" u="none" strike="noStrike" dirty="0">
                <a:effectLst/>
                <a:highlight>
                  <a:srgbClr val="000000">
                    <a:alpha val="0"/>
                  </a:srgbClr>
                </a:highlight>
                <a:latin typeface="Calibri"/>
              </a:rPr>
              <a:t>Despido</a:t>
            </a:r>
          </a:p>
          <a:p>
            <a:pPr marL="285750" indent="-285750" rtl="0">
              <a:buFont typeface="Arial" panose="020B0604020202020204" pitchFamily="34" charset="0"/>
              <a:buChar char="•"/>
            </a:pPr>
            <a:r>
              <a:rPr lang="es-MX" sz="1600" b="0" i="0" u="none" strike="noStrike" dirty="0">
                <a:effectLst/>
                <a:highlight>
                  <a:srgbClr val="000000">
                    <a:alpha val="0"/>
                  </a:srgbClr>
                </a:highlight>
                <a:latin typeface="Calibri"/>
              </a:rPr>
              <a:t>Listas negras</a:t>
            </a:r>
          </a:p>
          <a:p>
            <a:pPr marL="285750" indent="-285750" rtl="0">
              <a:buFont typeface="Arial" panose="020B0604020202020204" pitchFamily="34" charset="0"/>
              <a:buChar char="•"/>
            </a:pPr>
            <a:r>
              <a:rPr lang="es-MX" sz="1600" b="0" i="0" u="none" strike="noStrike" dirty="0">
                <a:effectLst/>
                <a:highlight>
                  <a:srgbClr val="000000">
                    <a:alpha val="0"/>
                  </a:srgbClr>
                </a:highlight>
                <a:latin typeface="Calibri"/>
              </a:rPr>
              <a:t>Deposición de rango</a:t>
            </a:r>
          </a:p>
          <a:p>
            <a:pPr marL="285750" indent="-285750" rtl="0">
              <a:buFont typeface="Arial" panose="020B0604020202020204" pitchFamily="34" charset="0"/>
              <a:buChar char="•"/>
            </a:pPr>
            <a:r>
              <a:rPr lang="es-MX" sz="1600" b="0" i="0" u="none" strike="noStrike" dirty="0">
                <a:effectLst/>
                <a:highlight>
                  <a:srgbClr val="000000">
                    <a:alpha val="0"/>
                  </a:srgbClr>
                </a:highlight>
                <a:latin typeface="Calibri"/>
              </a:rPr>
              <a:t>Negación de horas extra o de promoción</a:t>
            </a:r>
          </a:p>
          <a:p>
            <a:pPr marL="285750" indent="-285750" rtl="0">
              <a:buFont typeface="Arial" panose="020B0604020202020204" pitchFamily="34" charset="0"/>
              <a:buChar char="•"/>
            </a:pPr>
            <a:r>
              <a:rPr lang="es-MX" sz="1600" b="0" i="0" u="none" strike="noStrike" dirty="0">
                <a:effectLst/>
                <a:highlight>
                  <a:srgbClr val="000000">
                    <a:alpha val="0"/>
                  </a:srgbClr>
                </a:highlight>
                <a:latin typeface="Calibri"/>
              </a:rPr>
              <a:t>Castigos</a:t>
            </a:r>
          </a:p>
          <a:p>
            <a:pPr marL="285750" indent="-285750" rtl="0">
              <a:buFont typeface="Arial" panose="020B0604020202020204" pitchFamily="34" charset="0"/>
              <a:buChar char="•"/>
            </a:pPr>
            <a:r>
              <a:rPr lang="es-MX" sz="1600" b="0" i="0" u="none" strike="noStrike" dirty="0">
                <a:effectLst/>
                <a:highlight>
                  <a:srgbClr val="000000">
                    <a:alpha val="0"/>
                  </a:srgbClr>
                </a:highlight>
                <a:latin typeface="Calibri"/>
              </a:rPr>
              <a:t>Negación de beneficios</a:t>
            </a:r>
          </a:p>
          <a:p>
            <a:pPr marL="285750" indent="-285750" rtl="0">
              <a:buFont typeface="Arial" panose="020B0604020202020204" pitchFamily="34" charset="0"/>
              <a:buChar char="•"/>
            </a:pPr>
            <a:r>
              <a:rPr lang="es-MX" sz="1600" b="0" i="0" u="none" strike="noStrike" dirty="0">
                <a:effectLst/>
                <a:highlight>
                  <a:srgbClr val="000000">
                    <a:alpha val="0"/>
                  </a:srgbClr>
                </a:highlight>
                <a:latin typeface="Calibri"/>
              </a:rPr>
              <a:t>Incumplimientos en la contratación o recontratación</a:t>
            </a:r>
          </a:p>
          <a:p>
            <a:pPr marL="285750" indent="-285750" rtl="0">
              <a:buFont typeface="Arial" panose="020B0604020202020204" pitchFamily="34" charset="0"/>
              <a:buChar char="•"/>
            </a:pPr>
            <a:r>
              <a:rPr lang="es-MX" sz="1600" b="0" i="0" u="none" strike="noStrike" dirty="0">
                <a:effectLst/>
                <a:highlight>
                  <a:srgbClr val="000000">
                    <a:alpha val="0"/>
                  </a:srgbClr>
                </a:highlight>
                <a:latin typeface="Calibri"/>
              </a:rPr>
              <a:t>Intimidación/acoso</a:t>
            </a:r>
          </a:p>
          <a:p>
            <a:pPr marL="285750" indent="-285750" rtl="0">
              <a:buFont typeface="Arial" panose="020B0604020202020204" pitchFamily="34" charset="0"/>
              <a:buChar char="•"/>
            </a:pPr>
            <a:r>
              <a:rPr lang="es-MX" sz="1600" b="0" i="0" u="none" strike="noStrike" dirty="0">
                <a:effectLst/>
                <a:highlight>
                  <a:srgbClr val="000000">
                    <a:alpha val="0"/>
                  </a:srgbClr>
                </a:highlight>
                <a:latin typeface="Calibri"/>
              </a:rPr>
              <a:t>Amenazas</a:t>
            </a:r>
          </a:p>
          <a:p>
            <a:pPr marL="285750" indent="-285750" rtl="0">
              <a:buFont typeface="Arial" panose="020B0604020202020204" pitchFamily="34" charset="0"/>
              <a:buChar char="•"/>
            </a:pPr>
            <a:r>
              <a:rPr lang="es-MX" sz="1600" b="0" i="0" u="none" strike="noStrike" dirty="0">
                <a:effectLst/>
                <a:highlight>
                  <a:srgbClr val="000000">
                    <a:alpha val="0"/>
                  </a:srgbClr>
                </a:highlight>
                <a:latin typeface="Calibri"/>
              </a:rPr>
              <a:t>Reubicaciones que afecten las posibilidades de promoción</a:t>
            </a:r>
          </a:p>
          <a:p>
            <a:pPr marL="285750" indent="-285750" rtl="0">
              <a:buFont typeface="Arial" panose="020B0604020202020204" pitchFamily="34" charset="0"/>
              <a:buChar char="•"/>
            </a:pPr>
            <a:r>
              <a:rPr lang="es-MX" sz="1600" b="0" i="0" u="none" strike="noStrike" dirty="0">
                <a:effectLst/>
                <a:highlight>
                  <a:srgbClr val="000000">
                    <a:alpha val="0"/>
                  </a:srgbClr>
                </a:highlight>
                <a:latin typeface="Calibri"/>
              </a:rPr>
              <a:t>Reducción del pago o de las horas de trabajo</a:t>
            </a:r>
          </a:p>
          <a:p>
            <a:r>
              <a:rPr lang="en-US" sz="1600" dirty="0">
                <a:effectLst/>
              </a:rPr>
              <a:t>	</a:t>
            </a:r>
          </a:p>
          <a:p>
            <a:pPr algn="ctr" rtl="0"/>
            <a:r>
              <a:rPr lang="es-MX" sz="1600" b="0" i="0" u="sng" strike="noStrike" dirty="0">
                <a:effectLst/>
                <a:highlight>
                  <a:srgbClr val="000000">
                    <a:alpha val="0"/>
                  </a:srgbClr>
                </a:highlight>
                <a:latin typeface="Calibri"/>
              </a:rPr>
              <a:t>Usted tiene protección</a:t>
            </a:r>
          </a:p>
          <a:p>
            <a:pPr algn="ctr"/>
            <a:endParaRPr lang="en-US" sz="4000" dirty="0">
              <a:solidFill>
                <a:prstClr val="black"/>
              </a:solidFill>
              <a:effectLst/>
            </a:endParaRPr>
          </a:p>
          <a:p>
            <a:pPr algn="ctr"/>
            <a:endParaRPr lang="en-US" dirty="0">
              <a:solidFill>
                <a:prstClr val="black"/>
              </a:solidFill>
              <a:effectLst/>
            </a:endParaRPr>
          </a:p>
        </p:txBody>
      </p:sp>
    </p:spTree>
    <p:extLst>
      <p:ext uri="{BB962C8B-B14F-4D97-AF65-F5344CB8AC3E}">
        <p14:creationId xmlns:p14="http://schemas.microsoft.com/office/powerpoint/2010/main" val="274027481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323528" y="-11728"/>
            <a:ext cx="7886700" cy="1047650"/>
          </a:xfrm>
          <a:effectLst/>
        </p:spPr>
        <p:txBody>
          <a:bodyPr/>
          <a:lstStyle/>
          <a:p>
            <a:pPr rtl="0"/>
            <a:r>
              <a:rPr lang="es-MX" sz="3300" b="0" i="1" u="none" strike="noStrike">
                <a:effectLst/>
                <a:highlight>
                  <a:srgbClr val="000000">
                    <a:alpha val="0"/>
                  </a:srgbClr>
                </a:highlight>
                <a:latin typeface="Calibri Light"/>
              </a:rPr>
              <a:t>Protecciones de las maquinarias</a:t>
            </a:r>
          </a:p>
        </p:txBody>
      </p:sp>
      <p:sp>
        <p:nvSpPr>
          <p:cNvPr id="5" name="Content Placeholder 4"/>
          <p:cNvSpPr>
            <a:spLocks noGrp="1"/>
          </p:cNvSpPr>
          <p:nvPr>
            <p:ph idx="1"/>
          </p:nvPr>
        </p:nvSpPr>
        <p:spPr>
          <a:xfrm>
            <a:off x="611560" y="1340768"/>
            <a:ext cx="7886700" cy="4351338"/>
          </a:xfrm>
          <a:effectLst/>
        </p:spPr>
        <p:txBody>
          <a:bodyPr>
            <a:normAutofit/>
          </a:bodyPr>
          <a:lstStyle/>
          <a:p>
            <a:pPr>
              <a:buNone/>
            </a:pPr>
            <a:endParaRPr lang="en-GB" sz="2000" dirty="0">
              <a:effectLst/>
            </a:endParaRPr>
          </a:p>
          <a:p>
            <a:pPr rtl="0"/>
            <a:r>
              <a:rPr lang="es-MX" sz="2000" b="0" i="0" u="none" strike="noStrike" dirty="0">
                <a:effectLst/>
                <a:highlight>
                  <a:srgbClr val="000000">
                    <a:alpha val="0"/>
                  </a:srgbClr>
                </a:highlight>
                <a:latin typeface="Calibri"/>
              </a:rPr>
              <a:t>La maquinaria debe estar aislada y "bloqueada y etiquetada" antes de permitir el acceso detrás de la protección (piezas en movimiento).</a:t>
            </a:r>
          </a:p>
          <a:p>
            <a:endParaRPr lang="en-GB" sz="2000" dirty="0">
              <a:effectLst/>
            </a:endParaRPr>
          </a:p>
          <a:p>
            <a:pPr rtl="0"/>
            <a:r>
              <a:rPr lang="es-MX" sz="2000" b="0" i="0" u="none" strike="noStrike" dirty="0">
                <a:effectLst/>
                <a:highlight>
                  <a:srgbClr val="000000">
                    <a:alpha val="0"/>
                  </a:srgbClr>
                </a:highlight>
                <a:latin typeface="Calibri"/>
              </a:rPr>
              <a:t>Aislamiento significa que la máquina no puede volver a encenderse de forma accidental o inadvertida. </a:t>
            </a:r>
          </a:p>
          <a:p>
            <a:endParaRPr lang="en-GB" sz="2000" dirty="0">
              <a:effectLst/>
            </a:endParaRPr>
          </a:p>
          <a:p>
            <a:pPr rtl="0"/>
            <a:r>
              <a:rPr lang="es-MX" sz="2000" b="0" i="0" u="none" strike="noStrike" dirty="0">
                <a:effectLst/>
                <a:highlight>
                  <a:srgbClr val="000000">
                    <a:alpha val="0"/>
                  </a:srgbClr>
                </a:highlight>
                <a:latin typeface="Calibri"/>
              </a:rPr>
              <a:t>Con solo apagar la máquina no es SUFICIENTE</a:t>
            </a:r>
          </a:p>
          <a:p>
            <a:pPr>
              <a:buNone/>
            </a:pPr>
            <a:endParaRPr lang="en-GB" sz="2000" dirty="0">
              <a:effectLst/>
            </a:endParaRPr>
          </a:p>
          <a:p>
            <a:pPr>
              <a:buNone/>
            </a:pPr>
            <a:endParaRPr lang="en-US" sz="2000" dirty="0">
              <a:effectLst/>
            </a:endParaRPr>
          </a:p>
          <a:p>
            <a:pPr>
              <a:buNone/>
            </a:pPr>
            <a:endParaRPr lang="en-GB" b="1" dirty="0">
              <a:effectLst/>
            </a:endParaRPr>
          </a:p>
        </p:txBody>
      </p:sp>
    </p:spTree>
    <p:extLst>
      <p:ext uri="{BB962C8B-B14F-4D97-AF65-F5344CB8AC3E}">
        <p14:creationId xmlns:p14="http://schemas.microsoft.com/office/powerpoint/2010/main" val="95006632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5842" name="Rectangle 2"/>
          <p:cNvSpPr>
            <a:spLocks noGrp="1" noChangeArrowheads="1"/>
          </p:cNvSpPr>
          <p:nvPr>
            <p:ph type="title"/>
          </p:nvPr>
        </p:nvSpPr>
        <p:spPr>
          <a:xfrm>
            <a:off x="179512" y="77094"/>
            <a:ext cx="7886700" cy="687610"/>
          </a:xfrm>
          <a:effectLst/>
        </p:spPr>
        <p:txBody>
          <a:bodyPr/>
          <a:lstStyle/>
          <a:p>
            <a:pPr rtl="0"/>
            <a:r>
              <a:rPr lang="es-MX" sz="3300" b="0" i="0" u="none" strike="noStrike">
                <a:effectLst/>
                <a:highlight>
                  <a:srgbClr val="000000">
                    <a:alpha val="0"/>
                  </a:srgbClr>
                </a:highlight>
                <a:latin typeface="Calibri Light"/>
              </a:rPr>
              <a:t>Controles</a:t>
            </a:r>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a:ext>
            </a:extLst>
          </a:blip>
          <a:srcRect r="7936"/>
          <a:stretch>
            <a:fillRect/>
          </a:stretch>
        </p:blipFill>
        <p:spPr>
          <a:xfrm>
            <a:off x="4788024" y="1215449"/>
            <a:ext cx="4143375" cy="153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a:xfrm>
            <a:off x="73149" y="1215449"/>
            <a:ext cx="4714875" cy="459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5"/>
          <p:cNvSpPr txBox="1">
            <a:spLocks noChangeArrowheads="1"/>
          </p:cNvSpPr>
          <p:nvPr/>
        </p:nvSpPr>
        <p:spPr>
          <a:xfrm>
            <a:off x="5002337" y="3202894"/>
            <a:ext cx="3932991" cy="1464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AutoNum type="arabicPeriod"/>
              <a:defRPr sz="2000">
                <a:solidFill>
                  <a:schemeClr val="tx1"/>
                </a:solidFill>
                <a:effectLst/>
                <a:latin typeface="Arial"/>
              </a:defRPr>
            </a:lvl1pPr>
            <a:lvl2pPr marL="742950" indent="-285750" eaLnBrk="0" hangingPunct="0">
              <a:spcBef>
                <a:spcPct val="20000"/>
              </a:spcBef>
              <a:buChar char="–"/>
              <a:defRPr sz="2800">
                <a:solidFill>
                  <a:schemeClr val="tx1"/>
                </a:solidFill>
                <a:effectLst/>
                <a:latin typeface="Arial"/>
              </a:defRPr>
            </a:lvl2pPr>
            <a:lvl3pPr marL="1143000" indent="-228600" eaLnBrk="0" hangingPunct="0">
              <a:spcBef>
                <a:spcPct val="20000"/>
              </a:spcBef>
              <a:buChar char="•"/>
              <a:defRPr sz="2400">
                <a:solidFill>
                  <a:schemeClr val="tx1"/>
                </a:solidFill>
                <a:effectLst/>
                <a:latin typeface="Arial"/>
              </a:defRPr>
            </a:lvl3pPr>
            <a:lvl4pPr marL="1600200" indent="-228600" eaLnBrk="0" hangingPunct="0">
              <a:spcBef>
                <a:spcPct val="20000"/>
              </a:spcBef>
              <a:buChar char="–"/>
              <a:defRPr sz="2000">
                <a:solidFill>
                  <a:schemeClr val="tx1"/>
                </a:solidFill>
                <a:effectLst/>
                <a:latin typeface="Arial"/>
              </a:defRPr>
            </a:lvl4pPr>
            <a:lvl5pPr marL="2057400" indent="-228600" eaLnBrk="0" hangingPunct="0">
              <a:spcBef>
                <a:spcPct val="20000"/>
              </a:spcBef>
              <a:buChar char="»"/>
              <a:defRPr sz="2000">
                <a:solidFill>
                  <a:schemeClr val="tx1"/>
                </a:solidFill>
                <a:effectLst/>
                <a:latin typeface="Arial"/>
              </a:defRPr>
            </a:lvl5pPr>
            <a:lvl6pPr marL="2514600" indent="-228600" eaLnBrk="0" fontAlgn="base" hangingPunct="0">
              <a:spcBef>
                <a:spcPct val="20000"/>
              </a:spcBef>
              <a:spcAft>
                <a:spcPct val="0"/>
              </a:spcAft>
              <a:buChar char="»"/>
              <a:defRPr sz="2000">
                <a:solidFill>
                  <a:schemeClr val="tx1"/>
                </a:solidFill>
                <a:effectLst/>
                <a:latin typeface="Arial"/>
              </a:defRPr>
            </a:lvl6pPr>
            <a:lvl7pPr marL="2971800" indent="-228600" eaLnBrk="0" fontAlgn="base" hangingPunct="0">
              <a:spcBef>
                <a:spcPct val="20000"/>
              </a:spcBef>
              <a:spcAft>
                <a:spcPct val="0"/>
              </a:spcAft>
              <a:buChar char="»"/>
              <a:defRPr sz="2000">
                <a:solidFill>
                  <a:schemeClr val="tx1"/>
                </a:solidFill>
                <a:effectLst/>
                <a:latin typeface="Arial"/>
              </a:defRPr>
            </a:lvl7pPr>
            <a:lvl8pPr marL="3429000" indent="-228600" eaLnBrk="0" fontAlgn="base" hangingPunct="0">
              <a:spcBef>
                <a:spcPct val="20000"/>
              </a:spcBef>
              <a:spcAft>
                <a:spcPct val="0"/>
              </a:spcAft>
              <a:buChar char="»"/>
              <a:defRPr sz="2000">
                <a:solidFill>
                  <a:schemeClr val="tx1"/>
                </a:solidFill>
                <a:effectLst/>
                <a:latin typeface="Arial"/>
              </a:defRPr>
            </a:lvl8pPr>
            <a:lvl9pPr marL="3886200" indent="-228600" eaLnBrk="0" fontAlgn="base" hangingPunct="0">
              <a:spcBef>
                <a:spcPct val="20000"/>
              </a:spcBef>
              <a:spcAft>
                <a:spcPct val="0"/>
              </a:spcAft>
              <a:buChar char="»"/>
              <a:defRPr sz="2000">
                <a:solidFill>
                  <a:schemeClr val="tx1"/>
                </a:solidFill>
                <a:effectLst/>
                <a:latin typeface="Arial"/>
              </a:defRPr>
            </a:lvl9pPr>
          </a:lstStyle>
          <a:p>
            <a:pPr rtl="0" eaLnBrk="1" hangingPunct="1">
              <a:spcBef>
                <a:spcPct val="0"/>
              </a:spcBef>
              <a:buFontTx/>
              <a:buNone/>
            </a:pPr>
            <a:r>
              <a:rPr lang="es-MX" sz="1800" b="0" i="0" u="none" strike="noStrike" dirty="0">
                <a:effectLst/>
                <a:highlight>
                  <a:srgbClr val="000000">
                    <a:alpha val="0"/>
                  </a:srgbClr>
                </a:highlight>
                <a:latin typeface="Arial"/>
              </a:rPr>
              <a:t>Los operadores que trabajen cerca de las maquinarias necesitan estar familiarizados con la ubicación y la operación de los sistemas de parada de emergencia del equipo.</a:t>
            </a:r>
          </a:p>
        </p:txBody>
      </p:sp>
      <p:sp>
        <p:nvSpPr>
          <p:cNvPr id="6" name="TextBox 5">
            <a:extLst>
              <a:ext uri="{FF2B5EF4-FFF2-40B4-BE49-F238E27FC236}">
                <a16:creationId xmlns:a16="http://schemas.microsoft.com/office/drawing/2014/main" id="{56F3AE06-B615-C842-B604-97332ACE1DAA}"/>
              </a:ext>
            </a:extLst>
          </p:cNvPr>
          <p:cNvSpPr txBox="1"/>
          <p:nvPr/>
        </p:nvSpPr>
        <p:spPr>
          <a:xfrm>
            <a:off x="179512" y="4869160"/>
            <a:ext cx="4334092" cy="1061829"/>
          </a:xfrm>
          <a:prstGeom prst="rect">
            <a:avLst/>
          </a:prstGeom>
          <a:solidFill>
            <a:schemeClr val="bg1"/>
          </a:solidFill>
          <a:ln>
            <a:noFill/>
          </a:ln>
        </p:spPr>
        <p:txBody>
          <a:bodyPr wrap="square" rtlCol="0">
            <a:spAutoFit/>
          </a:bodyPr>
          <a:lstStyle/>
          <a:p>
            <a:pPr algn="just"/>
            <a:r>
              <a:rPr lang="es-ES_tradnl" sz="600" dirty="0"/>
              <a:t>b) Dos métodos para instalar correctamente un cable de tracción de parada de emergencia.</a:t>
            </a:r>
          </a:p>
          <a:p>
            <a:pPr algn="just"/>
            <a:endParaRPr lang="es-ES_tradnl" sz="600" dirty="0"/>
          </a:p>
          <a:p>
            <a:pPr algn="just"/>
            <a:r>
              <a:rPr lang="es-ES_tradnl" sz="600" dirty="0"/>
              <a:t>En esta imagen se muestran dos métodos para instalar un  cable de tracción de parada de emergencia de forma correcta. Se suministra un interruptor en cada extremo o bien se utiliza un interruptor individual en un extremo y un resorte tensor que sujeta el otro extremo para que un jalón del cable en cualquier dirección detenga la cinta transportadora. Es importante destacar que un cable de tracción de parada de emergencia no es una alternativa a una protección. </a:t>
            </a:r>
          </a:p>
          <a:p>
            <a:pPr algn="just"/>
            <a:endParaRPr lang="es-ES_tradnl" sz="500" dirty="0"/>
          </a:p>
          <a:p>
            <a:pPr algn="just"/>
            <a:r>
              <a:rPr lang="es-ES_tradnl" sz="600" dirty="0"/>
              <a:t>1)En la figura 71c) se muestra el interior de un interruptor típico en detalle.</a:t>
            </a:r>
          </a:p>
          <a:p>
            <a:pPr algn="just"/>
            <a:endParaRPr lang="es-ES_tradnl" sz="300" dirty="0"/>
          </a:p>
          <a:p>
            <a:pPr algn="just"/>
            <a:r>
              <a:rPr lang="es-ES_tradnl" sz="600" dirty="0"/>
              <a:t>Figura 71 – Parada de emergencia de cintas transportadoras (continuación)</a:t>
            </a:r>
          </a:p>
          <a:p>
            <a:pPr algn="just"/>
            <a:endParaRPr lang="en-US" sz="600" dirty="0"/>
          </a:p>
        </p:txBody>
      </p:sp>
      <p:sp>
        <p:nvSpPr>
          <p:cNvPr id="7" name="TextBox 6">
            <a:extLst>
              <a:ext uri="{FF2B5EF4-FFF2-40B4-BE49-F238E27FC236}">
                <a16:creationId xmlns:a16="http://schemas.microsoft.com/office/drawing/2014/main" id="{B8BD0FF9-2012-2845-B765-3B01B10512A7}"/>
              </a:ext>
            </a:extLst>
          </p:cNvPr>
          <p:cNvSpPr txBox="1"/>
          <p:nvPr/>
        </p:nvSpPr>
        <p:spPr>
          <a:xfrm>
            <a:off x="4788025" y="2200458"/>
            <a:ext cx="4298746" cy="646331"/>
          </a:xfrm>
          <a:prstGeom prst="rect">
            <a:avLst/>
          </a:prstGeom>
          <a:solidFill>
            <a:schemeClr val="bg1"/>
          </a:solidFill>
          <a:ln>
            <a:noFill/>
          </a:ln>
        </p:spPr>
        <p:txBody>
          <a:bodyPr wrap="square" rtlCol="0">
            <a:spAutoFit/>
          </a:bodyPr>
          <a:lstStyle/>
          <a:p>
            <a:r>
              <a:rPr lang="en-US" sz="900" dirty="0" err="1"/>
              <a:t>Estos</a:t>
            </a:r>
            <a:r>
              <a:rPr lang="en-US" sz="900" dirty="0"/>
              <a:t> </a:t>
            </a:r>
            <a:r>
              <a:rPr lang="en-US" sz="900" dirty="0" err="1"/>
              <a:t>deberían</a:t>
            </a:r>
            <a:r>
              <a:rPr lang="en-US" sz="900" dirty="0"/>
              <a:t> </a:t>
            </a:r>
            <a:r>
              <a:rPr lang="en-US" sz="900" dirty="0" err="1"/>
              <a:t>tener</a:t>
            </a:r>
            <a:r>
              <a:rPr lang="en-US" sz="900" dirty="0"/>
              <a:t> un </a:t>
            </a:r>
            <a:r>
              <a:rPr lang="en-US" sz="900" dirty="0" err="1"/>
              <a:t>pulsador</a:t>
            </a:r>
            <a:r>
              <a:rPr lang="en-US" sz="900" dirty="0"/>
              <a:t> </a:t>
            </a:r>
            <a:r>
              <a:rPr lang="en-US" sz="900" dirty="0" err="1"/>
              <a:t>en</a:t>
            </a:r>
            <a:r>
              <a:rPr lang="en-US" sz="900" dirty="0"/>
              <a:t> forma de seta </a:t>
            </a:r>
            <a:r>
              <a:rPr lang="en-US" sz="900" dirty="0" err="1"/>
              <a:t>en</a:t>
            </a:r>
            <a:r>
              <a:rPr lang="en-US" sz="900" dirty="0"/>
              <a:t> color </a:t>
            </a:r>
            <a:r>
              <a:rPr lang="en-US" sz="900" dirty="0" err="1"/>
              <a:t>rojo</a:t>
            </a:r>
            <a:r>
              <a:rPr lang="en-US" sz="900" dirty="0"/>
              <a:t> con </a:t>
            </a:r>
            <a:r>
              <a:rPr lang="en-US" sz="900" dirty="0" err="1"/>
              <a:t>fondo</a:t>
            </a:r>
            <a:r>
              <a:rPr lang="en-US" sz="900" dirty="0"/>
              <a:t> </a:t>
            </a:r>
            <a:r>
              <a:rPr lang="en-US" sz="900" dirty="0" err="1"/>
              <a:t>amarilo</a:t>
            </a:r>
            <a:r>
              <a:rPr lang="en-US" sz="900" dirty="0"/>
              <a:t>.</a:t>
            </a:r>
          </a:p>
          <a:p>
            <a:r>
              <a:rPr lang="en-US" sz="900" dirty="0"/>
              <a:t> (</a:t>
            </a:r>
            <a:r>
              <a:rPr lang="en-US" sz="900" dirty="0" err="1"/>
              <a:t>Consulte</a:t>
            </a:r>
            <a:r>
              <a:rPr lang="en-US" sz="900" dirty="0"/>
              <a:t> </a:t>
            </a:r>
            <a:r>
              <a:rPr lang="en-US" sz="900" dirty="0" err="1"/>
              <a:t>también</a:t>
            </a:r>
            <a:r>
              <a:rPr lang="en-US" sz="900" dirty="0"/>
              <a:t>  8.9.1 y 5.3.2 y BS EN 418).</a:t>
            </a:r>
          </a:p>
          <a:p>
            <a:endParaRPr lang="en-US" sz="900" dirty="0"/>
          </a:p>
          <a:p>
            <a:r>
              <a:rPr lang="en-US" sz="900" dirty="0" err="1"/>
              <a:t>Figura</a:t>
            </a:r>
            <a:r>
              <a:rPr lang="en-US" sz="900" dirty="0"/>
              <a:t> 70 – </a:t>
            </a:r>
            <a:r>
              <a:rPr lang="en-US" sz="900" dirty="0" err="1"/>
              <a:t>Botón</a:t>
            </a:r>
            <a:r>
              <a:rPr lang="en-US" sz="900" dirty="0"/>
              <a:t> de </a:t>
            </a:r>
            <a:r>
              <a:rPr lang="en-US" sz="900" dirty="0" err="1"/>
              <a:t>parada</a:t>
            </a:r>
            <a:r>
              <a:rPr lang="en-US" sz="900" dirty="0"/>
              <a:t> de </a:t>
            </a:r>
            <a:r>
              <a:rPr lang="en-US" sz="900" dirty="0" err="1"/>
              <a:t>emergencia</a:t>
            </a:r>
            <a:endParaRPr lang="en-US" sz="900" dirty="0"/>
          </a:p>
        </p:txBody>
      </p:sp>
      <p:sp>
        <p:nvSpPr>
          <p:cNvPr id="16" name="TextBox 15">
            <a:extLst>
              <a:ext uri="{FF2B5EF4-FFF2-40B4-BE49-F238E27FC236}">
                <a16:creationId xmlns:a16="http://schemas.microsoft.com/office/drawing/2014/main" id="{DA96D6D4-9343-A543-A1CC-1C7369E29246}"/>
              </a:ext>
            </a:extLst>
          </p:cNvPr>
          <p:cNvSpPr txBox="1"/>
          <p:nvPr/>
        </p:nvSpPr>
        <p:spPr>
          <a:xfrm>
            <a:off x="2430586" y="1418078"/>
            <a:ext cx="1051347" cy="507831"/>
          </a:xfrm>
          <a:prstGeom prst="rect">
            <a:avLst/>
          </a:prstGeom>
          <a:solidFill>
            <a:schemeClr val="bg1"/>
          </a:solidFill>
          <a:ln>
            <a:noFill/>
          </a:ln>
        </p:spPr>
        <p:txBody>
          <a:bodyPr wrap="square" rtlCol="0">
            <a:spAutoFit/>
          </a:bodyPr>
          <a:lstStyle/>
          <a:p>
            <a:r>
              <a:rPr lang="en-US" sz="900" dirty="0"/>
              <a:t>CORRECTO</a:t>
            </a:r>
          </a:p>
          <a:p>
            <a:r>
              <a:rPr lang="en-US" sz="900" dirty="0" err="1"/>
              <a:t>Interruptores</a:t>
            </a:r>
            <a:r>
              <a:rPr lang="en-US" sz="900" dirty="0"/>
              <a:t> de dos </a:t>
            </a:r>
            <a:r>
              <a:rPr lang="en-US" sz="900" dirty="0" err="1"/>
              <a:t>posiciones</a:t>
            </a:r>
            <a:endParaRPr lang="en-US" sz="900" dirty="0"/>
          </a:p>
        </p:txBody>
      </p:sp>
      <p:sp>
        <p:nvSpPr>
          <p:cNvPr id="17" name="TextBox 16">
            <a:extLst>
              <a:ext uri="{FF2B5EF4-FFF2-40B4-BE49-F238E27FC236}">
                <a16:creationId xmlns:a16="http://schemas.microsoft.com/office/drawing/2014/main" id="{3B86F7A1-5804-6B46-B662-4FF042C3D9CD}"/>
              </a:ext>
            </a:extLst>
          </p:cNvPr>
          <p:cNvSpPr txBox="1"/>
          <p:nvPr/>
        </p:nvSpPr>
        <p:spPr>
          <a:xfrm>
            <a:off x="3481933" y="1475492"/>
            <a:ext cx="826895" cy="369332"/>
          </a:xfrm>
          <a:prstGeom prst="rect">
            <a:avLst/>
          </a:prstGeom>
          <a:solidFill>
            <a:schemeClr val="bg1"/>
          </a:solidFill>
          <a:ln>
            <a:noFill/>
          </a:ln>
        </p:spPr>
        <p:txBody>
          <a:bodyPr wrap="square" rtlCol="0">
            <a:spAutoFit/>
          </a:bodyPr>
          <a:lstStyle/>
          <a:p>
            <a:endParaRPr lang="en-US" sz="900" dirty="0"/>
          </a:p>
          <a:p>
            <a:r>
              <a:rPr lang="en-US" sz="900" dirty="0" err="1"/>
              <a:t>Interruptor</a:t>
            </a:r>
            <a:r>
              <a:rPr lang="en-US" sz="900" dirty="0"/>
              <a:t> 2</a:t>
            </a:r>
          </a:p>
        </p:txBody>
      </p:sp>
      <p:sp>
        <p:nvSpPr>
          <p:cNvPr id="18" name="TextBox 17">
            <a:extLst>
              <a:ext uri="{FF2B5EF4-FFF2-40B4-BE49-F238E27FC236}">
                <a16:creationId xmlns:a16="http://schemas.microsoft.com/office/drawing/2014/main" id="{A499F73F-2C5B-7046-B798-4599CAB16674}"/>
              </a:ext>
            </a:extLst>
          </p:cNvPr>
          <p:cNvSpPr txBox="1"/>
          <p:nvPr/>
        </p:nvSpPr>
        <p:spPr>
          <a:xfrm>
            <a:off x="611560" y="1547500"/>
            <a:ext cx="992131" cy="369332"/>
          </a:xfrm>
          <a:prstGeom prst="rect">
            <a:avLst/>
          </a:prstGeom>
          <a:solidFill>
            <a:schemeClr val="bg1"/>
          </a:solidFill>
          <a:ln>
            <a:noFill/>
          </a:ln>
        </p:spPr>
        <p:txBody>
          <a:bodyPr wrap="square" rtlCol="0">
            <a:spAutoFit/>
          </a:bodyPr>
          <a:lstStyle/>
          <a:p>
            <a:endParaRPr lang="en-US" sz="900" dirty="0"/>
          </a:p>
          <a:p>
            <a:r>
              <a:rPr lang="en-US" sz="900" dirty="0" err="1"/>
              <a:t>Interruptor</a:t>
            </a:r>
            <a:r>
              <a:rPr lang="en-US" sz="900" dirty="0"/>
              <a:t> 1</a:t>
            </a:r>
          </a:p>
        </p:txBody>
      </p:sp>
      <p:sp>
        <p:nvSpPr>
          <p:cNvPr id="19" name="TextBox 18">
            <a:extLst>
              <a:ext uri="{FF2B5EF4-FFF2-40B4-BE49-F238E27FC236}">
                <a16:creationId xmlns:a16="http://schemas.microsoft.com/office/drawing/2014/main" id="{94377A1A-071C-1F48-AB00-770A6044A1A3}"/>
              </a:ext>
            </a:extLst>
          </p:cNvPr>
          <p:cNvSpPr txBox="1"/>
          <p:nvPr/>
        </p:nvSpPr>
        <p:spPr>
          <a:xfrm>
            <a:off x="699549" y="3203684"/>
            <a:ext cx="992131" cy="369332"/>
          </a:xfrm>
          <a:prstGeom prst="rect">
            <a:avLst/>
          </a:prstGeom>
          <a:solidFill>
            <a:schemeClr val="bg1"/>
          </a:solidFill>
          <a:ln>
            <a:noFill/>
          </a:ln>
        </p:spPr>
        <p:txBody>
          <a:bodyPr wrap="square" rtlCol="0">
            <a:spAutoFit/>
          </a:bodyPr>
          <a:lstStyle/>
          <a:p>
            <a:endParaRPr lang="en-US" sz="900" dirty="0"/>
          </a:p>
          <a:p>
            <a:r>
              <a:rPr lang="en-US" sz="900" dirty="0" err="1"/>
              <a:t>Interruptor</a:t>
            </a:r>
            <a:r>
              <a:rPr lang="en-US" sz="900" dirty="0"/>
              <a:t> 1</a:t>
            </a:r>
          </a:p>
        </p:txBody>
      </p:sp>
      <p:sp>
        <p:nvSpPr>
          <p:cNvPr id="20" name="TextBox 19">
            <a:extLst>
              <a:ext uri="{FF2B5EF4-FFF2-40B4-BE49-F238E27FC236}">
                <a16:creationId xmlns:a16="http://schemas.microsoft.com/office/drawing/2014/main" id="{929A5057-758C-3342-98C9-FC1677A438AF}"/>
              </a:ext>
            </a:extLst>
          </p:cNvPr>
          <p:cNvSpPr txBox="1"/>
          <p:nvPr/>
        </p:nvSpPr>
        <p:spPr>
          <a:xfrm>
            <a:off x="2267744" y="2783250"/>
            <a:ext cx="1242532" cy="861774"/>
          </a:xfrm>
          <a:prstGeom prst="rect">
            <a:avLst/>
          </a:prstGeom>
          <a:solidFill>
            <a:schemeClr val="bg1"/>
          </a:solidFill>
          <a:ln>
            <a:noFill/>
          </a:ln>
        </p:spPr>
        <p:txBody>
          <a:bodyPr wrap="square" rtlCol="0">
            <a:spAutoFit/>
          </a:bodyPr>
          <a:lstStyle/>
          <a:p>
            <a:r>
              <a:rPr lang="en-US" sz="1000" dirty="0"/>
              <a:t>CORRECTO</a:t>
            </a:r>
          </a:p>
          <a:p>
            <a:r>
              <a:rPr lang="en-US" sz="1000" dirty="0" err="1"/>
              <a:t>Interruptor</a:t>
            </a:r>
            <a:r>
              <a:rPr lang="en-US" sz="1000" dirty="0"/>
              <a:t> de </a:t>
            </a:r>
          </a:p>
          <a:p>
            <a:r>
              <a:rPr lang="en-US" sz="1000" dirty="0" err="1"/>
              <a:t>una</a:t>
            </a:r>
            <a:r>
              <a:rPr lang="en-US" sz="1000" dirty="0"/>
              <a:t> </a:t>
            </a:r>
            <a:r>
              <a:rPr lang="en-US" sz="1000" dirty="0" err="1"/>
              <a:t>posición</a:t>
            </a:r>
            <a:r>
              <a:rPr lang="en-US" sz="1000" dirty="0"/>
              <a:t> y</a:t>
            </a:r>
          </a:p>
          <a:p>
            <a:r>
              <a:rPr lang="en-US" sz="1000" dirty="0"/>
              <a:t>un </a:t>
            </a:r>
            <a:r>
              <a:rPr lang="en-US" sz="1000" dirty="0" err="1"/>
              <a:t>anclaje</a:t>
            </a:r>
            <a:r>
              <a:rPr lang="en-US" sz="1000" dirty="0"/>
              <a:t> de </a:t>
            </a:r>
            <a:r>
              <a:rPr lang="en-US" sz="1000" dirty="0" err="1"/>
              <a:t>resorte</a:t>
            </a:r>
            <a:r>
              <a:rPr lang="en-US" sz="1000" dirty="0"/>
              <a:t> tensor</a:t>
            </a:r>
          </a:p>
        </p:txBody>
      </p:sp>
      <p:sp>
        <p:nvSpPr>
          <p:cNvPr id="21" name="TextBox 20">
            <a:extLst>
              <a:ext uri="{FF2B5EF4-FFF2-40B4-BE49-F238E27FC236}">
                <a16:creationId xmlns:a16="http://schemas.microsoft.com/office/drawing/2014/main" id="{37723E07-471A-A34F-8309-3F10EA4F369F}"/>
              </a:ext>
            </a:extLst>
          </p:cNvPr>
          <p:cNvSpPr txBox="1"/>
          <p:nvPr/>
        </p:nvSpPr>
        <p:spPr>
          <a:xfrm>
            <a:off x="3419872" y="2844225"/>
            <a:ext cx="677665" cy="584775"/>
          </a:xfrm>
          <a:prstGeom prst="rect">
            <a:avLst/>
          </a:prstGeom>
          <a:solidFill>
            <a:schemeClr val="bg1"/>
          </a:solidFill>
          <a:ln>
            <a:noFill/>
          </a:ln>
        </p:spPr>
        <p:txBody>
          <a:bodyPr wrap="square" rtlCol="0">
            <a:spAutoFit/>
          </a:bodyPr>
          <a:lstStyle/>
          <a:p>
            <a:pPr algn="ctr"/>
            <a:endParaRPr lang="en-US" sz="800" dirty="0"/>
          </a:p>
          <a:p>
            <a:pPr algn="ctr"/>
            <a:r>
              <a:rPr lang="en-US" sz="800" dirty="0" err="1"/>
              <a:t>Anclaje</a:t>
            </a:r>
            <a:r>
              <a:rPr lang="en-US" sz="800" dirty="0"/>
              <a:t> del</a:t>
            </a:r>
          </a:p>
          <a:p>
            <a:pPr algn="ctr"/>
            <a:r>
              <a:rPr lang="en-US" sz="800" dirty="0"/>
              <a:t> </a:t>
            </a:r>
            <a:r>
              <a:rPr lang="en-US" sz="800" dirty="0" err="1"/>
              <a:t>resorte</a:t>
            </a:r>
            <a:r>
              <a:rPr lang="en-US" sz="800" dirty="0"/>
              <a:t> tensor</a:t>
            </a:r>
          </a:p>
        </p:txBody>
      </p:sp>
    </p:spTree>
    <p:extLst>
      <p:ext uri="{BB962C8B-B14F-4D97-AF65-F5344CB8AC3E}">
        <p14:creationId xmlns:p14="http://schemas.microsoft.com/office/powerpoint/2010/main" val="206707956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251520" y="-27384"/>
            <a:ext cx="3655318" cy="903634"/>
          </a:xfrm>
          <a:effectLst/>
        </p:spPr>
        <p:txBody>
          <a:bodyPr>
            <a:normAutofit fontScale="90000"/>
          </a:bodyPr>
          <a:lstStyle/>
          <a:p>
            <a:pPr rtl="0"/>
            <a:r>
              <a:rPr lang="es-MX" sz="3300" b="0" i="0" u="none" strike="noStrike">
                <a:effectLst/>
                <a:highlight>
                  <a:srgbClr val="000000">
                    <a:alpha val="0"/>
                  </a:srgbClr>
                </a:highlight>
                <a:latin typeface="Calibri Light"/>
              </a:rPr>
              <a:t>Primer día de trabajo</a:t>
            </a:r>
          </a:p>
        </p:txBody>
      </p:sp>
      <p:sp>
        <p:nvSpPr>
          <p:cNvPr id="3" name="Content Placeholder 2"/>
          <p:cNvSpPr>
            <a:spLocks noGrp="1"/>
          </p:cNvSpPr>
          <p:nvPr>
            <p:ph idx="1"/>
          </p:nvPr>
        </p:nvSpPr>
        <p:spPr>
          <a:xfrm>
            <a:off x="628650" y="1916832"/>
            <a:ext cx="7886700" cy="1891407"/>
          </a:xfrm>
          <a:effectLst/>
        </p:spPr>
        <p:txBody>
          <a:bodyPr/>
          <a:lstStyle/>
          <a:p>
            <a:pPr marL="0" indent="0" algn="ctr" rtl="0">
              <a:buNone/>
            </a:pPr>
            <a:r>
              <a:rPr lang="es-MX" sz="5400" b="0" i="0" u="sng" strike="noStrike">
                <a:effectLst/>
                <a:highlight>
                  <a:srgbClr val="000000">
                    <a:alpha val="0"/>
                  </a:srgbClr>
                </a:highlight>
                <a:latin typeface="Calibri"/>
                <a:hlinkClick r:id="rId3"/>
              </a:rPr>
              <a:t>https://www.youtube.com/watch?v=cNcsTRQNZLE</a:t>
            </a:r>
          </a:p>
          <a:p>
            <a:pPr marL="0" indent="0">
              <a:buNone/>
            </a:pPr>
            <a:endParaRPr lang="en-US" dirty="0">
              <a:effectLst/>
            </a:endParaRPr>
          </a:p>
        </p:txBody>
      </p:sp>
      <p:sp>
        <p:nvSpPr>
          <p:cNvPr id="4" name="Slide Number Placeholder 3"/>
          <p:cNvSpPr>
            <a:spLocks noGrp="1"/>
          </p:cNvSpPr>
          <p:nvPr>
            <p:ph type="sldNum" sz="quarter" idx="12"/>
          </p:nvPr>
        </p:nvSpPr>
        <p:spPr>
          <a:effectLst/>
        </p:spPr>
        <p:txBody>
          <a:bodyPr/>
          <a:lstStyle/>
          <a:p>
            <a:pPr rtl="0">
              <a:defRPr>
                <a:effectLst/>
              </a:defRPr>
            </a:pPr>
            <a:r>
              <a:rPr lang="es-MX" sz="900" b="0" i="0" u="none" strike="noStrike">
                <a:solidFill>
                  <a:srgbClr val="FFFFFF"/>
                </a:solidFill>
                <a:effectLst/>
                <a:highlight>
                  <a:srgbClr val="000000">
                    <a:alpha val="0"/>
                  </a:srgbClr>
                </a:highlight>
                <a:latin typeface="Calibri"/>
              </a:rPr>
              <a:t>32</a:t>
            </a:r>
          </a:p>
        </p:txBody>
      </p:sp>
      <p:sp>
        <p:nvSpPr>
          <p:cNvPr id="5" name="TextBox 4"/>
          <p:cNvSpPr txBox="1"/>
          <p:nvPr/>
        </p:nvSpPr>
        <p:spPr>
          <a:xfrm>
            <a:off x="1259632" y="4149080"/>
            <a:ext cx="6840760" cy="369332"/>
          </a:xfrm>
          <a:prstGeom prst="rect">
            <a:avLst/>
          </a:prstGeom>
          <a:noFill/>
          <a:effectLst/>
        </p:spPr>
        <p:txBody>
          <a:bodyPr wrap="square" rtlCol="0">
            <a:spAutoFit/>
          </a:bodyPr>
          <a:lstStyle/>
          <a:p>
            <a:pPr rtl="0"/>
            <a:r>
              <a:rPr lang="es-MX" sz="1800" b="0" i="0" u="none" strike="noStrike" dirty="0">
                <a:effectLst/>
                <a:highlight>
                  <a:srgbClr val="000000">
                    <a:alpha val="0"/>
                  </a:srgbClr>
                </a:highlight>
                <a:latin typeface="Calibri"/>
              </a:rPr>
              <a:t>Su primer día de trabajo fue también el último: la historia de Day Davis</a:t>
            </a:r>
          </a:p>
        </p:txBody>
      </p:sp>
      <p:sp>
        <p:nvSpPr>
          <p:cNvPr id="6" name="TextBox 5"/>
          <p:cNvSpPr txBox="1"/>
          <p:nvPr/>
        </p:nvSpPr>
        <p:spPr>
          <a:xfrm>
            <a:off x="1259632" y="4712963"/>
            <a:ext cx="7255718" cy="369332"/>
          </a:xfrm>
          <a:prstGeom prst="rect">
            <a:avLst/>
          </a:prstGeom>
          <a:noFill/>
          <a:effectLst/>
        </p:spPr>
        <p:txBody>
          <a:bodyPr wrap="square" rtlCol="0">
            <a:spAutoFit/>
          </a:bodyPr>
          <a:lstStyle/>
          <a:p>
            <a:pPr algn="ctr" rtl="0"/>
            <a:r>
              <a:rPr lang="es-MX" sz="1800" b="0" i="0" u="none" strike="noStrike">
                <a:effectLst/>
                <a:highlight>
                  <a:srgbClr val="000000">
                    <a:alpha val="0"/>
                  </a:srgbClr>
                </a:highlight>
                <a:latin typeface="Calibri"/>
              </a:rPr>
              <a:t>Planta Embotelladora de Bacardi – Jacksonville, FL – 16 de agosto de 2012</a:t>
            </a:r>
          </a:p>
        </p:txBody>
      </p:sp>
    </p:spTree>
    <p:extLst>
      <p:ext uri="{BB962C8B-B14F-4D97-AF65-F5344CB8AC3E}">
        <p14:creationId xmlns:p14="http://schemas.microsoft.com/office/powerpoint/2010/main" val="406433134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2197" y="2492896"/>
            <a:ext cx="3641410" cy="3580674"/>
          </a:xfrm>
          <a:prstGeom prst="rect">
            <a:avLst/>
          </a:prstGeom>
          <a:effectLst/>
        </p:spPr>
      </p:pic>
      <p:sp>
        <p:nvSpPr>
          <p:cNvPr id="2" name="Title 1"/>
          <p:cNvSpPr>
            <a:spLocks noGrp="1"/>
          </p:cNvSpPr>
          <p:nvPr>
            <p:ph type="title"/>
          </p:nvPr>
        </p:nvSpPr>
        <p:spPr>
          <a:xfrm>
            <a:off x="323528" y="0"/>
            <a:ext cx="7886700" cy="1047650"/>
          </a:xfrm>
          <a:effectLst/>
        </p:spPr>
        <p:txBody>
          <a:bodyPr/>
          <a:lstStyle/>
          <a:p>
            <a:pPr rtl="0"/>
            <a:r>
              <a:rPr lang="es-MX" sz="3300" b="0" i="0" u="none" strike="noStrike">
                <a:effectLst/>
                <a:highlight>
                  <a:srgbClr val="000000">
                    <a:alpha val="0"/>
                  </a:srgbClr>
                </a:highlight>
                <a:latin typeface="Calibri Light"/>
              </a:rPr>
              <a:t>Protecciones de las maquinarias</a:t>
            </a:r>
          </a:p>
        </p:txBody>
      </p:sp>
      <p:sp>
        <p:nvSpPr>
          <p:cNvPr id="4" name="TextBox 3"/>
          <p:cNvSpPr txBox="1"/>
          <p:nvPr/>
        </p:nvSpPr>
        <p:spPr>
          <a:xfrm>
            <a:off x="350616" y="1484784"/>
            <a:ext cx="3820240" cy="366126"/>
          </a:xfrm>
          <a:prstGeom prst="rect">
            <a:avLst/>
          </a:prstGeom>
          <a:noFill/>
          <a:effectLst/>
        </p:spPr>
        <p:txBody>
          <a:bodyPr wrap="square" rtlCol="0">
            <a:spAutoFit/>
          </a:bodyPr>
          <a:lstStyle/>
          <a:p>
            <a:pPr marL="285750" indent="-285750" rtl="0">
              <a:buFont typeface="Arial" panose="020B0604020202020204" pitchFamily="34" charset="0"/>
              <a:buChar char="•"/>
            </a:pPr>
            <a:r>
              <a:rPr lang="es-MX" sz="1800" b="0" i="0" u="none" strike="noStrike">
                <a:effectLst/>
                <a:highlight>
                  <a:srgbClr val="000000">
                    <a:alpha val="0"/>
                  </a:srgbClr>
                </a:highlight>
                <a:latin typeface="Calibri"/>
              </a:rPr>
              <a:t>Programa de bloqueo y etiquetado</a:t>
            </a:r>
          </a:p>
        </p:txBody>
      </p:sp>
      <p:sp>
        <p:nvSpPr>
          <p:cNvPr id="6" name="TextBox 5"/>
          <p:cNvSpPr txBox="1"/>
          <p:nvPr/>
        </p:nvSpPr>
        <p:spPr>
          <a:xfrm>
            <a:off x="971600" y="1854116"/>
            <a:ext cx="7029627" cy="915314"/>
          </a:xfrm>
          <a:prstGeom prst="rect">
            <a:avLst/>
          </a:prstGeom>
          <a:noFill/>
          <a:effectLst/>
        </p:spPr>
        <p:txBody>
          <a:bodyPr wrap="square" rtlCol="0">
            <a:spAutoFit/>
          </a:bodyPr>
          <a:lstStyle/>
          <a:p>
            <a:pPr marL="285750" indent="-285750" rtl="0">
              <a:buFont typeface="Arial" panose="020B0604020202020204" pitchFamily="34" charset="0"/>
              <a:buChar char="•"/>
            </a:pPr>
            <a:r>
              <a:rPr lang="es-MX" sz="1800" b="0" i="0" u="none" strike="noStrike">
                <a:effectLst/>
                <a:highlight>
                  <a:srgbClr val="000000">
                    <a:alpha val="0"/>
                  </a:srgbClr>
                </a:highlight>
                <a:latin typeface="Calibri"/>
              </a:rPr>
              <a:t>¿Es fácil de comprender y de seguir?</a:t>
            </a:r>
          </a:p>
          <a:p>
            <a:pPr marL="285750" indent="-285750" rtl="0">
              <a:buFont typeface="Arial" panose="020B0604020202020204" pitchFamily="34" charset="0"/>
              <a:buChar char="•"/>
            </a:pPr>
            <a:r>
              <a:rPr lang="es-MX" sz="1800" b="0" i="0" u="none" strike="noStrike">
                <a:effectLst/>
                <a:highlight>
                  <a:srgbClr val="000000">
                    <a:alpha val="0"/>
                  </a:srgbClr>
                </a:highlight>
                <a:latin typeface="Calibri"/>
              </a:rPr>
              <a:t>¿Ha capacitado a los empleados autorizados e involucrados?</a:t>
            </a:r>
          </a:p>
          <a:p>
            <a:pPr marL="285750" indent="-285750" rtl="0">
              <a:buFont typeface="Arial" panose="020B0604020202020204" pitchFamily="34" charset="0"/>
              <a:buChar char="•"/>
            </a:pPr>
            <a:r>
              <a:rPr lang="es-MX" sz="1800" b="0" i="0" u="none" strike="noStrike">
                <a:effectLst/>
                <a:highlight>
                  <a:srgbClr val="000000">
                    <a:alpha val="0"/>
                  </a:srgbClr>
                </a:highlight>
                <a:latin typeface="Calibri"/>
              </a:rPr>
              <a:t>¿Ha realizado las evaluaciones periódicas?</a:t>
            </a:r>
          </a:p>
        </p:txBody>
      </p:sp>
      <p:sp>
        <p:nvSpPr>
          <p:cNvPr id="8" name="TextBox 7">
            <a:extLst>
              <a:ext uri="{FF2B5EF4-FFF2-40B4-BE49-F238E27FC236}">
                <a16:creationId xmlns:a16="http://schemas.microsoft.com/office/drawing/2014/main" id="{934B01D2-6DA9-A643-8066-2458B6063670}"/>
              </a:ext>
            </a:extLst>
          </p:cNvPr>
          <p:cNvSpPr txBox="1"/>
          <p:nvPr/>
        </p:nvSpPr>
        <p:spPr>
          <a:xfrm>
            <a:off x="6301764" y="3311113"/>
            <a:ext cx="2878748" cy="2062103"/>
          </a:xfrm>
          <a:prstGeom prst="rect">
            <a:avLst/>
          </a:prstGeom>
          <a:noFill/>
        </p:spPr>
        <p:txBody>
          <a:bodyPr wrap="square" rtlCol="0">
            <a:spAutoFit/>
          </a:bodyPr>
          <a:lstStyle/>
          <a:p>
            <a:r>
              <a:rPr lang="es-ES_tradnl" sz="3200" dirty="0"/>
              <a:t>PELIGRO</a:t>
            </a:r>
            <a:endParaRPr lang="es-ES_tradnl" dirty="0"/>
          </a:p>
          <a:p>
            <a:r>
              <a:rPr lang="es-ES_tradnl" sz="2400" dirty="0"/>
              <a:t>CORTE LA CORRIENTE ELÉCTRICA</a:t>
            </a:r>
          </a:p>
          <a:p>
            <a:r>
              <a:rPr lang="es-ES_tradnl" sz="2400" dirty="0"/>
              <a:t>ANTES DE RETIRAR LAS PROTECCIONES</a:t>
            </a:r>
          </a:p>
        </p:txBody>
      </p:sp>
    </p:spTree>
    <p:extLst>
      <p:ext uri="{BB962C8B-B14F-4D97-AF65-F5344CB8AC3E}">
        <p14:creationId xmlns:p14="http://schemas.microsoft.com/office/powerpoint/2010/main" val="95006632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2197" y="2492896"/>
            <a:ext cx="3641410" cy="3580674"/>
          </a:xfrm>
          <a:prstGeom prst="rect">
            <a:avLst/>
          </a:prstGeom>
          <a:effectLst/>
        </p:spPr>
      </p:pic>
      <p:sp>
        <p:nvSpPr>
          <p:cNvPr id="2" name="Title 1"/>
          <p:cNvSpPr>
            <a:spLocks noGrp="1"/>
          </p:cNvSpPr>
          <p:nvPr>
            <p:ph type="title"/>
          </p:nvPr>
        </p:nvSpPr>
        <p:spPr>
          <a:xfrm>
            <a:off x="323528" y="0"/>
            <a:ext cx="7886700" cy="1047650"/>
          </a:xfrm>
          <a:effectLst/>
        </p:spPr>
        <p:txBody>
          <a:bodyPr/>
          <a:lstStyle/>
          <a:p>
            <a:pPr rtl="0"/>
            <a:r>
              <a:rPr lang="es-MX" sz="3300" b="0" i="0" u="none" strike="noStrike">
                <a:effectLst/>
                <a:highlight>
                  <a:srgbClr val="000000">
                    <a:alpha val="0"/>
                  </a:srgbClr>
                </a:highlight>
                <a:latin typeface="Calibri Light"/>
              </a:rPr>
              <a:t>Protecciones de las maquinarias</a:t>
            </a:r>
          </a:p>
        </p:txBody>
      </p:sp>
      <p:sp>
        <p:nvSpPr>
          <p:cNvPr id="4" name="TextBox 3"/>
          <p:cNvSpPr txBox="1"/>
          <p:nvPr/>
        </p:nvSpPr>
        <p:spPr>
          <a:xfrm>
            <a:off x="467544" y="1268760"/>
            <a:ext cx="5378886" cy="640720"/>
          </a:xfrm>
          <a:prstGeom prst="rect">
            <a:avLst/>
          </a:prstGeom>
          <a:noFill/>
          <a:effectLst/>
        </p:spPr>
        <p:txBody>
          <a:bodyPr wrap="square" rtlCol="0">
            <a:spAutoFit/>
          </a:bodyPr>
          <a:lstStyle/>
          <a:p>
            <a:pPr marL="285750" indent="-285750" rtl="0">
              <a:buFont typeface="Arial" panose="020B0604020202020204" pitchFamily="34" charset="0"/>
              <a:buChar char="•"/>
            </a:pPr>
            <a:r>
              <a:rPr lang="es-MX" sz="1800" b="0" i="0" u="none" strike="noStrike" dirty="0">
                <a:effectLst/>
                <a:highlight>
                  <a:srgbClr val="000000">
                    <a:alpha val="0"/>
                  </a:srgbClr>
                </a:highlight>
                <a:latin typeface="Calibri"/>
              </a:rPr>
              <a:t>Tenga cuidado con la puesta en marcha inesperada de la maquinaria</a:t>
            </a:r>
          </a:p>
        </p:txBody>
      </p:sp>
      <p:sp>
        <p:nvSpPr>
          <p:cNvPr id="6" name="TextBox 5"/>
          <p:cNvSpPr txBox="1"/>
          <p:nvPr/>
        </p:nvSpPr>
        <p:spPr>
          <a:xfrm>
            <a:off x="971600" y="1854116"/>
            <a:ext cx="7029627" cy="1464503"/>
          </a:xfrm>
          <a:prstGeom prst="rect">
            <a:avLst/>
          </a:prstGeom>
          <a:noFill/>
          <a:effectLst/>
        </p:spPr>
        <p:txBody>
          <a:bodyPr wrap="square" rtlCol="0">
            <a:spAutoFit/>
          </a:bodyPr>
          <a:lstStyle/>
          <a:p>
            <a:pPr marL="285750" indent="-285750" rtl="0">
              <a:buFont typeface="Arial" panose="020B0604020202020204" pitchFamily="34" charset="0"/>
              <a:buChar char="•"/>
            </a:pPr>
            <a:r>
              <a:rPr lang="es-MX" sz="1800" b="0" i="0" u="none" strike="noStrike">
                <a:effectLst/>
                <a:highlight>
                  <a:srgbClr val="000000">
                    <a:alpha val="0"/>
                  </a:srgbClr>
                </a:highlight>
                <a:latin typeface="Calibri"/>
              </a:rPr>
              <a:t>Siga la política y procedimientos de bloqueo y etiquetado de su compañía.</a:t>
            </a:r>
          </a:p>
          <a:p>
            <a:pPr marL="285750" indent="-285750" rtl="0">
              <a:buFont typeface="Arial" panose="020B0604020202020204" pitchFamily="34" charset="0"/>
              <a:buChar char="•"/>
            </a:pPr>
            <a:r>
              <a:rPr lang="es-MX" sz="1800" b="0" i="0" u="none" strike="noStrike">
                <a:effectLst/>
                <a:highlight>
                  <a:srgbClr val="000000">
                    <a:alpha val="0"/>
                  </a:srgbClr>
                </a:highlight>
                <a:latin typeface="Calibri"/>
              </a:rPr>
              <a:t>Siempre pruebe la maquinaria antes de bloquearla.</a:t>
            </a:r>
          </a:p>
          <a:p>
            <a:pPr marL="285750" indent="-285750" rtl="0">
              <a:buFont typeface="Arial" panose="020B0604020202020204" pitchFamily="34" charset="0"/>
              <a:buChar char="•"/>
            </a:pPr>
            <a:r>
              <a:rPr lang="es-MX" sz="1800" b="0" i="0" u="none" strike="noStrike">
                <a:effectLst/>
                <a:highlight>
                  <a:srgbClr val="000000">
                    <a:alpha val="0"/>
                  </a:srgbClr>
                </a:highlight>
                <a:latin typeface="Calibri"/>
              </a:rPr>
              <a:t>Asegúrese de reconocer y aislar todas las posibilidades de energía almacenada.</a:t>
            </a:r>
          </a:p>
        </p:txBody>
      </p:sp>
      <p:sp>
        <p:nvSpPr>
          <p:cNvPr id="8" name="TextBox 7">
            <a:extLst>
              <a:ext uri="{FF2B5EF4-FFF2-40B4-BE49-F238E27FC236}">
                <a16:creationId xmlns:a16="http://schemas.microsoft.com/office/drawing/2014/main" id="{B1DC42AF-4DB6-4E45-83AE-75A37E5ADCE3}"/>
              </a:ext>
            </a:extLst>
          </p:cNvPr>
          <p:cNvSpPr txBox="1"/>
          <p:nvPr/>
        </p:nvSpPr>
        <p:spPr>
          <a:xfrm>
            <a:off x="6301764" y="3311113"/>
            <a:ext cx="2878748" cy="2062103"/>
          </a:xfrm>
          <a:prstGeom prst="rect">
            <a:avLst/>
          </a:prstGeom>
          <a:noFill/>
        </p:spPr>
        <p:txBody>
          <a:bodyPr wrap="square" rtlCol="0">
            <a:spAutoFit/>
          </a:bodyPr>
          <a:lstStyle/>
          <a:p>
            <a:r>
              <a:rPr lang="es-ES_tradnl" sz="3200" dirty="0"/>
              <a:t>PELIGRO</a:t>
            </a:r>
            <a:endParaRPr lang="es-ES_tradnl" dirty="0"/>
          </a:p>
          <a:p>
            <a:r>
              <a:rPr lang="es-ES_tradnl" sz="2400" dirty="0"/>
              <a:t>CORTE LA CORRIENTE ELÉCTRICA</a:t>
            </a:r>
          </a:p>
          <a:p>
            <a:r>
              <a:rPr lang="es-ES_tradnl" sz="2400" dirty="0"/>
              <a:t>ANTES DE RETIRAR LAS PROTECCIONES</a:t>
            </a:r>
          </a:p>
        </p:txBody>
      </p:sp>
    </p:spTree>
    <p:extLst>
      <p:ext uri="{BB962C8B-B14F-4D97-AF65-F5344CB8AC3E}">
        <p14:creationId xmlns:p14="http://schemas.microsoft.com/office/powerpoint/2010/main" val="406662687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3315" name="Rectangle 3"/>
          <p:cNvSpPr>
            <a:spLocks noGrp="1" noChangeArrowheads="1"/>
          </p:cNvSpPr>
          <p:nvPr>
            <p:ph type="body" sz="half" idx="1"/>
          </p:nvPr>
        </p:nvSpPr>
        <p:spPr>
          <a:xfrm>
            <a:off x="914703" y="1936255"/>
            <a:ext cx="3813024" cy="4193977"/>
          </a:xfrm>
          <a:effectLst/>
        </p:spPr>
        <p:txBody>
          <a:bodyPr/>
          <a:lstStyle/>
          <a:p>
            <a:pPr rtl="0" eaLnBrk="1" hangingPunct="1"/>
            <a:r>
              <a:rPr lang="es-MX" sz="3300" b="0" i="0" u="none" strike="noStrike" dirty="0">
                <a:effectLst/>
                <a:highlight>
                  <a:srgbClr val="000000">
                    <a:alpha val="0"/>
                  </a:srgbClr>
                </a:highlight>
                <a:latin typeface="Calibri"/>
              </a:rPr>
              <a:t>Resistente</a:t>
            </a:r>
          </a:p>
          <a:p>
            <a:pPr rtl="0" eaLnBrk="1" hangingPunct="1"/>
            <a:r>
              <a:rPr lang="es-MX" sz="3300" b="0" i="0" u="none" strike="noStrike" dirty="0">
                <a:effectLst/>
                <a:highlight>
                  <a:srgbClr val="000000">
                    <a:alpha val="0"/>
                  </a:srgbClr>
                </a:highlight>
                <a:latin typeface="Calibri"/>
              </a:rPr>
              <a:t>Estandarizado</a:t>
            </a:r>
          </a:p>
          <a:p>
            <a:pPr rtl="0" eaLnBrk="1" hangingPunct="1"/>
            <a:r>
              <a:rPr lang="es-MX" sz="3300" b="0" i="0" u="none" strike="noStrike" dirty="0">
                <a:effectLst/>
                <a:highlight>
                  <a:srgbClr val="000000">
                    <a:alpha val="0"/>
                  </a:srgbClr>
                </a:highlight>
                <a:latin typeface="Calibri"/>
              </a:rPr>
              <a:t>Significativo</a:t>
            </a:r>
          </a:p>
          <a:p>
            <a:pPr rtl="0" eaLnBrk="1" hangingPunct="1"/>
            <a:r>
              <a:rPr lang="es-MX" sz="3300" b="0" i="0" u="none" strike="noStrike" dirty="0">
                <a:effectLst/>
                <a:highlight>
                  <a:srgbClr val="000000">
                    <a:alpha val="0"/>
                  </a:srgbClr>
                </a:highlight>
                <a:latin typeface="Calibri"/>
              </a:rPr>
              <a:t>Identificable</a:t>
            </a:r>
          </a:p>
        </p:txBody>
      </p:sp>
      <p:pic>
        <p:nvPicPr>
          <p:cNvPr id="2050" name="Picture 2" descr="C:\Users\JoeBateman\Pictures\Lockout multiple with tags.jpg"/>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tretch>
            <a:fillRect/>
          </a:stretch>
        </p:blipFill>
        <p:spPr>
          <a:xfrm>
            <a:off x="5257800" y="1600200"/>
            <a:ext cx="2857500" cy="3652242"/>
          </a:xfrm>
          <a:prstGeom prst="rect">
            <a:avLst/>
          </a:prstGeom>
          <a:noFill/>
          <a:effectLst/>
        </p:spPr>
      </p:pic>
      <p:sp>
        <p:nvSpPr>
          <p:cNvPr id="6" name="Title 1"/>
          <p:cNvSpPr>
            <a:spLocks noGrp="1"/>
          </p:cNvSpPr>
          <p:nvPr>
            <p:ph type="title"/>
          </p:nvPr>
        </p:nvSpPr>
        <p:spPr>
          <a:xfrm>
            <a:off x="609600" y="-76200"/>
            <a:ext cx="5330552" cy="1325563"/>
          </a:xfrm>
          <a:effectLst/>
        </p:spPr>
        <p:txBody>
          <a:bodyPr/>
          <a:lstStyle/>
          <a:p>
            <a:pPr rtl="0"/>
            <a:r>
              <a:rPr lang="es-MX" sz="3600" b="0" i="0" u="none" strike="noStrike" dirty="0">
                <a:effectLst/>
                <a:highlight>
                  <a:srgbClr val="000000">
                    <a:alpha val="0"/>
                  </a:srgbClr>
                </a:highlight>
                <a:latin typeface="Calibri"/>
              </a:rPr>
              <a:t>¡Utilice candados siempre!</a:t>
            </a:r>
          </a:p>
        </p:txBody>
      </p:sp>
    </p:spTree>
    <p:extLst>
      <p:ext uri="{BB962C8B-B14F-4D97-AF65-F5344CB8AC3E}">
        <p14:creationId xmlns:p14="http://schemas.microsoft.com/office/powerpoint/2010/main" val="173595323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3315" name="Rectangle 3"/>
          <p:cNvSpPr>
            <a:spLocks noGrp="1" noChangeArrowheads="1"/>
          </p:cNvSpPr>
          <p:nvPr>
            <p:ph type="body" sz="half" idx="1"/>
          </p:nvPr>
        </p:nvSpPr>
        <p:spPr>
          <a:xfrm>
            <a:off x="755576" y="1772816"/>
            <a:ext cx="7761753" cy="4193977"/>
          </a:xfrm>
          <a:effectLst/>
        </p:spPr>
        <p:txBody>
          <a:bodyPr/>
          <a:lstStyle/>
          <a:p>
            <a:pPr rtl="0" eaLnBrk="1" hangingPunct="1"/>
            <a:r>
              <a:rPr lang="es-MX" sz="2000" b="0" i="0" u="none" strike="noStrike" dirty="0">
                <a:effectLst/>
                <a:highlight>
                  <a:srgbClr val="000000">
                    <a:alpha val="0"/>
                  </a:srgbClr>
                </a:highlight>
                <a:latin typeface="Calibri"/>
              </a:rPr>
              <a:t>La norma de la OSHA sobre el Control de energía peligrosa  ([Bloqueo/etiquetado]), Título 29 del Código de Reglamentos Federales (CFR, Code of Federal Regulations) Parte 1910.147 aborda las prácticas y procedimientos necesarios para la desactivación de maquinaria o equipamiento, con el fin de evitar la emisión de energía peligrosa durante las actividades de revisión y mantenimiento realizadas por los empleados. </a:t>
            </a:r>
          </a:p>
          <a:p>
            <a:pPr eaLnBrk="1" hangingPunct="1"/>
            <a:endParaRPr lang="en-US" sz="2000" dirty="0">
              <a:effectLst/>
            </a:endParaRPr>
          </a:p>
          <a:p>
            <a:pPr rtl="0" eaLnBrk="1" hangingPunct="1"/>
            <a:r>
              <a:rPr lang="es-MX" sz="2000" b="0" i="0" u="none" strike="noStrike" dirty="0">
                <a:effectLst/>
                <a:highlight>
                  <a:srgbClr val="000000">
                    <a:alpha val="0"/>
                  </a:srgbClr>
                </a:highlight>
                <a:latin typeface="Calibri"/>
              </a:rPr>
              <a:t>Además, el título 29 del CFR 1910.333 establece los requisitos para la protección de los empleados que trabajan con circuitos y equipamientos eléctricos.  Esta sección demanda que los empleados utilicen prácticas de trabajo seguras entre las que se incluyen los procedimientos de bloqueo y etiquetado. </a:t>
            </a:r>
          </a:p>
        </p:txBody>
      </p:sp>
      <p:sp>
        <p:nvSpPr>
          <p:cNvPr id="6" name="Title 1"/>
          <p:cNvSpPr>
            <a:spLocks noGrp="1"/>
          </p:cNvSpPr>
          <p:nvPr>
            <p:ph type="title"/>
          </p:nvPr>
        </p:nvSpPr>
        <p:spPr>
          <a:xfrm>
            <a:off x="611560" y="0"/>
            <a:ext cx="6048672" cy="1325563"/>
          </a:xfrm>
          <a:effectLst/>
        </p:spPr>
        <p:txBody>
          <a:bodyPr/>
          <a:lstStyle/>
          <a:p>
            <a:pPr rtl="0"/>
            <a:r>
              <a:rPr lang="es-MX" sz="3600" b="0" i="0" u="none" strike="noStrike" dirty="0">
                <a:effectLst/>
                <a:highlight>
                  <a:srgbClr val="000000">
                    <a:alpha val="0"/>
                  </a:srgbClr>
                </a:highlight>
                <a:latin typeface="Calibri"/>
              </a:rPr>
              <a:t>¡Utilice candados siempre!</a:t>
            </a:r>
          </a:p>
        </p:txBody>
      </p:sp>
    </p:spTree>
    <p:extLst>
      <p:ext uri="{BB962C8B-B14F-4D97-AF65-F5344CB8AC3E}">
        <p14:creationId xmlns:p14="http://schemas.microsoft.com/office/powerpoint/2010/main" val="418199457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a:effectLst/>
      </p:grpSpPr>
      <p:sp>
        <p:nvSpPr>
          <p:cNvPr id="219138" name="Rectangle 2"/>
          <p:cNvSpPr>
            <a:spLocks noGrp="1" noChangeArrowheads="1"/>
          </p:cNvSpPr>
          <p:nvPr>
            <p:ph type="title"/>
          </p:nvPr>
        </p:nvSpPr>
        <p:spPr>
          <a:xfrm>
            <a:off x="-838200" y="-76200"/>
            <a:ext cx="7543800" cy="1143000"/>
          </a:xfrm>
          <a:effectLst/>
        </p:spPr>
        <p:txBody>
          <a:bodyPr>
            <a:normAutofit/>
          </a:bodyPr>
          <a:lstStyle/>
          <a:p>
            <a:pPr rtl="0">
              <a:defRPr>
                <a:effectLst/>
              </a:defRPr>
            </a:pPr>
            <a:r>
              <a:rPr lang="es-MX" sz="3300" b="0" i="0" u="none" strike="noStrike" dirty="0">
                <a:effectLst/>
                <a:highlight>
                  <a:srgbClr val="000000">
                    <a:alpha val="0"/>
                  </a:srgbClr>
                </a:highlight>
                <a:latin typeface="Calibri Light"/>
                <a:cs typeface="Calibri Light"/>
              </a:rPr>
              <a:t>Lista de verificación de bloqueo y etiquetado</a:t>
            </a:r>
          </a:p>
        </p:txBody>
      </p:sp>
      <p:sp>
        <p:nvSpPr>
          <p:cNvPr id="4" name="Content Placeholder 3"/>
          <p:cNvSpPr>
            <a:spLocks noGrp="1"/>
          </p:cNvSpPr>
          <p:nvPr>
            <p:ph sz="half" idx="2"/>
          </p:nvPr>
        </p:nvSpPr>
        <p:spPr>
          <a:xfrm>
            <a:off x="4572000" y="1219200"/>
            <a:ext cx="4038600" cy="4525963"/>
          </a:xfrm>
          <a:effectLst/>
        </p:spPr>
        <p:txBody>
          <a:bodyPr>
            <a:normAutofit fontScale="77500" lnSpcReduction="20000"/>
          </a:bodyPr>
          <a:lstStyle/>
          <a:p>
            <a:pPr rtl="0"/>
            <a:r>
              <a:rPr lang="es-MX" sz="2800" b="0" i="0" u="none" strike="noStrike" dirty="0">
                <a:effectLst/>
                <a:highlight>
                  <a:srgbClr val="000000">
                    <a:alpha val="0"/>
                  </a:srgbClr>
                </a:highlight>
                <a:latin typeface="Calibri"/>
              </a:rPr>
              <a:t>La prueba (verificación) se hace después de aplicar el bloqueo y etiquetado</a:t>
            </a:r>
          </a:p>
          <a:p>
            <a:pPr rtl="0"/>
            <a:r>
              <a:rPr lang="es-MX" sz="2800" b="0" i="0" u="none" strike="noStrike" dirty="0">
                <a:effectLst/>
                <a:highlight>
                  <a:srgbClr val="000000">
                    <a:alpha val="0"/>
                  </a:srgbClr>
                </a:highlight>
                <a:latin typeface="Calibri"/>
              </a:rPr>
              <a:t>Candados y etiquetas utilizados para identificar usuarios</a:t>
            </a:r>
          </a:p>
          <a:p>
            <a:pPr rtl="0"/>
            <a:r>
              <a:rPr lang="es-MX" sz="2800" b="0" i="0" u="none" strike="noStrike" dirty="0">
                <a:effectLst/>
                <a:highlight>
                  <a:srgbClr val="000000">
                    <a:alpha val="0"/>
                  </a:srgbClr>
                </a:highlight>
                <a:latin typeface="Calibri"/>
              </a:rPr>
              <a:t>Dispositivos de bloqueo y etiquetado en buenas condiciones de funcionamiento</a:t>
            </a:r>
          </a:p>
          <a:p>
            <a:pPr rtl="0"/>
            <a:r>
              <a:rPr lang="es-MX" sz="2800" b="0" i="0" u="none" strike="noStrike" dirty="0">
                <a:effectLst/>
                <a:highlight>
                  <a:srgbClr val="000000">
                    <a:alpha val="0"/>
                  </a:srgbClr>
                </a:highlight>
                <a:latin typeface="Calibri"/>
              </a:rPr>
              <a:t>Procedimientos escritos accesibles para todos</a:t>
            </a:r>
          </a:p>
          <a:p>
            <a:pPr rtl="0"/>
            <a:r>
              <a:rPr lang="es-MX" sz="2800" b="0" i="0" u="none" strike="noStrike" dirty="0">
                <a:effectLst/>
                <a:highlight>
                  <a:srgbClr val="000000">
                    <a:alpha val="0"/>
                  </a:srgbClr>
                </a:highlight>
                <a:latin typeface="Calibri"/>
              </a:rPr>
              <a:t>Se realizan inspecciones periódicas (anuales)</a:t>
            </a:r>
          </a:p>
        </p:txBody>
      </p:sp>
      <p:sp>
        <p:nvSpPr>
          <p:cNvPr id="5" name="Content Placeholder 4"/>
          <p:cNvSpPr>
            <a:spLocks noGrp="1"/>
          </p:cNvSpPr>
          <p:nvPr>
            <p:ph sz="half" idx="1"/>
          </p:nvPr>
        </p:nvSpPr>
        <p:spPr>
          <a:xfrm>
            <a:off x="381000" y="1219200"/>
            <a:ext cx="4038600" cy="4525963"/>
          </a:xfrm>
          <a:effectLst/>
        </p:spPr>
        <p:txBody>
          <a:bodyPr>
            <a:normAutofit fontScale="77500" lnSpcReduction="20000"/>
          </a:bodyPr>
          <a:lstStyle/>
          <a:p>
            <a:pPr rtl="0"/>
            <a:r>
              <a:rPr lang="es-MX" sz="2800" b="0" i="0" u="none" strike="noStrike" dirty="0">
                <a:effectLst/>
                <a:highlight>
                  <a:srgbClr val="000000">
                    <a:alpha val="0"/>
                  </a:srgbClr>
                </a:highlight>
                <a:latin typeface="Calibri"/>
              </a:rPr>
              <a:t>Capacitación anual de la persona autorizada finalizada</a:t>
            </a:r>
          </a:p>
          <a:p>
            <a:pPr rtl="0"/>
            <a:r>
              <a:rPr lang="es-MX" sz="2800" b="0" i="0" u="none" strike="noStrike" dirty="0">
                <a:effectLst/>
                <a:highlight>
                  <a:srgbClr val="000000">
                    <a:alpha val="0"/>
                  </a:srgbClr>
                </a:highlight>
                <a:latin typeface="Calibri"/>
              </a:rPr>
              <a:t>Capacitación anual de la persona involucrada finalizada</a:t>
            </a:r>
          </a:p>
          <a:p>
            <a:pPr rtl="0"/>
            <a:r>
              <a:rPr lang="es-MX" sz="2800" b="0" i="0" u="none" strike="noStrike" dirty="0">
                <a:effectLst/>
                <a:highlight>
                  <a:srgbClr val="000000">
                    <a:alpha val="0"/>
                  </a:srgbClr>
                </a:highlight>
                <a:latin typeface="Calibri"/>
              </a:rPr>
              <a:t>Interruptores etiquetados y accesibles</a:t>
            </a:r>
          </a:p>
          <a:p>
            <a:pPr rtl="0"/>
            <a:r>
              <a:rPr lang="es-MX" sz="2800" b="0" i="0" u="none" strike="noStrike" dirty="0">
                <a:effectLst/>
                <a:highlight>
                  <a:srgbClr val="000000">
                    <a:alpha val="0"/>
                  </a:srgbClr>
                </a:highlight>
                <a:latin typeface="Calibri"/>
              </a:rPr>
              <a:t>Los empleados autorizados tienen acceso a los candados</a:t>
            </a:r>
          </a:p>
          <a:p>
            <a:pPr rtl="0"/>
            <a:r>
              <a:rPr lang="es-MX" sz="2800" b="0" i="0" u="none" strike="noStrike" dirty="0">
                <a:effectLst/>
                <a:highlight>
                  <a:srgbClr val="000000">
                    <a:alpha val="0"/>
                  </a:srgbClr>
                </a:highlight>
                <a:latin typeface="Calibri"/>
              </a:rPr>
              <a:t>Todos los riesgos están bloqueados</a:t>
            </a:r>
          </a:p>
          <a:p>
            <a:pPr rtl="0"/>
            <a:r>
              <a:rPr lang="es-MX" sz="2800" b="0" i="0" u="none" strike="noStrike" dirty="0">
                <a:effectLst/>
                <a:highlight>
                  <a:srgbClr val="000000">
                    <a:alpha val="0"/>
                  </a:srgbClr>
                </a:highlight>
                <a:latin typeface="Calibri"/>
              </a:rPr>
              <a:t>Los empleados tienen la llave durante el bloqueo y etiquetado</a:t>
            </a:r>
          </a:p>
        </p:txBody>
      </p:sp>
    </p:spTree>
    <p:extLst>
      <p:ext uri="{BB962C8B-B14F-4D97-AF65-F5344CB8AC3E}">
        <p14:creationId xmlns:p14="http://schemas.microsoft.com/office/powerpoint/2010/main" val="2219228110"/>
      </p:ext>
    </p:extLst>
  </p:cSld>
  <p:clrMapOvr>
    <a:masterClrMapping/>
  </p:clrMapOvr>
  <mc:AlternateContent xmlns:mc="http://schemas.openxmlformats.org/markup-compatibility/2006" xmlns:p14="http://schemas.microsoft.com/office/powerpoint/2010/main">
    <mc:Choice Requires="p14">
      <p:transition p14:dur="0"/>
    </mc:Choice>
    <mc:Fallback xmlns="" xmlns:p15="http://schemas.microsoft.com/office/powerpoint/2012/main">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251520" y="-202458"/>
            <a:ext cx="7886700" cy="1325563"/>
          </a:xfrm>
          <a:effectLst/>
        </p:spPr>
        <p:txBody>
          <a:bodyPr/>
          <a:lstStyle/>
          <a:p>
            <a:pPr rtl="0"/>
            <a:r>
              <a:rPr lang="es-MX" sz="3300" b="0" i="1" u="none" strike="noStrike">
                <a:effectLst/>
                <a:highlight>
                  <a:srgbClr val="000000">
                    <a:alpha val="0"/>
                  </a:srgbClr>
                </a:highlight>
                <a:latin typeface="Calibri Light"/>
              </a:rPr>
              <a:t>Protecciones de las maquinarias </a:t>
            </a:r>
          </a:p>
        </p:txBody>
      </p:sp>
      <p:sp>
        <p:nvSpPr>
          <p:cNvPr id="5" name="Content Placeholder 4"/>
          <p:cNvSpPr>
            <a:spLocks noGrp="1"/>
          </p:cNvSpPr>
          <p:nvPr>
            <p:ph idx="1"/>
          </p:nvPr>
        </p:nvSpPr>
        <p:spPr>
          <a:xfrm>
            <a:off x="467544" y="1340768"/>
            <a:ext cx="7886700" cy="4351338"/>
          </a:xfrm>
          <a:effectLst/>
        </p:spPr>
        <p:txBody>
          <a:bodyPr>
            <a:normAutofit fontScale="95000" lnSpcReduction="10000"/>
          </a:bodyPr>
          <a:lstStyle/>
          <a:p>
            <a:pPr marL="0" indent="0" rtl="0">
              <a:buNone/>
            </a:pPr>
            <a:r>
              <a:rPr lang="es-MX" sz="2400" b="1" i="0" u="none" strike="noStrike" dirty="0">
                <a:effectLst/>
                <a:highlight>
                  <a:srgbClr val="000000">
                    <a:alpha val="0"/>
                  </a:srgbClr>
                </a:highlight>
                <a:latin typeface="Calibri"/>
              </a:rPr>
              <a:t>Revisión</a:t>
            </a:r>
          </a:p>
          <a:p>
            <a:endParaRPr lang="en-GB" sz="1000" b="1" dirty="0">
              <a:effectLst/>
            </a:endParaRPr>
          </a:p>
          <a:p>
            <a:pPr rtl="0"/>
            <a:r>
              <a:rPr lang="es-MX" sz="2000" b="1" i="0" u="none" strike="noStrike" dirty="0">
                <a:effectLst/>
                <a:highlight>
                  <a:srgbClr val="000000">
                    <a:alpha val="0"/>
                  </a:srgbClr>
                </a:highlight>
                <a:latin typeface="Calibri"/>
              </a:rPr>
              <a:t>Control de riesgos:</a:t>
            </a:r>
          </a:p>
          <a:p>
            <a:endParaRPr lang="en-GB" sz="2000" b="1" dirty="0">
              <a:effectLst/>
            </a:endParaRPr>
          </a:p>
          <a:p>
            <a:pPr rtl="0"/>
            <a:r>
              <a:rPr lang="es-MX" sz="1800" b="1" i="0" u="none" strike="noStrike" dirty="0">
                <a:effectLst/>
                <a:highlight>
                  <a:srgbClr val="000000">
                    <a:alpha val="0"/>
                  </a:srgbClr>
                </a:highlight>
                <a:latin typeface="Calibri"/>
              </a:rPr>
              <a:t>Procedimientos</a:t>
            </a:r>
            <a:r>
              <a:rPr lang="es-MX" sz="1800" b="0" i="0" u="none" strike="noStrike" dirty="0">
                <a:effectLst/>
                <a:highlight>
                  <a:srgbClr val="000000">
                    <a:alpha val="0"/>
                  </a:srgbClr>
                </a:highlight>
                <a:latin typeface="Calibri"/>
              </a:rPr>
              <a:t>, planificación, procedimientos de </a:t>
            </a:r>
          </a:p>
          <a:p>
            <a:pPr marL="0" indent="0" rtl="0">
              <a:buNone/>
            </a:pPr>
            <a:r>
              <a:rPr lang="es-MX" sz="1800" b="0" i="0" u="none" strike="noStrike" dirty="0">
                <a:effectLst/>
                <a:highlight>
                  <a:srgbClr val="000000">
                    <a:alpha val="0"/>
                  </a:srgbClr>
                </a:highlight>
                <a:latin typeface="Calibri"/>
              </a:rPr>
              <a:t>funcionamiento/operación seguros,  evaluación de riesgos.</a:t>
            </a:r>
          </a:p>
          <a:p>
            <a:pPr marL="0" indent="0">
              <a:buNone/>
            </a:pPr>
            <a:endParaRPr lang="en-GB" sz="1800" b="1" dirty="0">
              <a:effectLst/>
            </a:endParaRPr>
          </a:p>
          <a:p>
            <a:pPr rtl="0"/>
            <a:r>
              <a:rPr lang="es-MX" sz="1800" b="1" i="0" u="none" strike="noStrike" dirty="0">
                <a:effectLst/>
                <a:highlight>
                  <a:srgbClr val="000000">
                    <a:alpha val="0"/>
                  </a:srgbClr>
                </a:highlight>
                <a:latin typeface="Calibri"/>
              </a:rPr>
              <a:t>Capacitación, </a:t>
            </a:r>
            <a:r>
              <a:rPr lang="es-MX" sz="1800" b="0" i="0" u="none" strike="noStrike" dirty="0">
                <a:effectLst/>
                <a:highlight>
                  <a:srgbClr val="000000">
                    <a:alpha val="0"/>
                  </a:srgbClr>
                </a:highlight>
                <a:latin typeface="Calibri"/>
              </a:rPr>
              <a:t>personas competentes, supervisión.</a:t>
            </a:r>
          </a:p>
          <a:p>
            <a:endParaRPr lang="en-GB" sz="1800" dirty="0">
              <a:effectLst/>
            </a:endParaRPr>
          </a:p>
          <a:p>
            <a:pPr rtl="0"/>
            <a:r>
              <a:rPr lang="es-MX" sz="1800" b="1" i="0" u="none" strike="noStrike" dirty="0">
                <a:effectLst/>
                <a:highlight>
                  <a:srgbClr val="000000">
                    <a:alpha val="0"/>
                  </a:srgbClr>
                </a:highlight>
                <a:latin typeface="Calibri"/>
              </a:rPr>
              <a:t>Señalización, </a:t>
            </a:r>
            <a:r>
              <a:rPr lang="es-MX" sz="1800" b="0" i="0" u="none" strike="noStrike" dirty="0">
                <a:effectLst/>
                <a:highlight>
                  <a:srgbClr val="000000">
                    <a:alpha val="0"/>
                  </a:srgbClr>
                </a:highlight>
                <a:latin typeface="Calibri"/>
              </a:rPr>
              <a:t>advertencias, información.</a:t>
            </a:r>
          </a:p>
          <a:p>
            <a:endParaRPr lang="en-GB" sz="1800" dirty="0">
              <a:effectLst/>
            </a:endParaRPr>
          </a:p>
          <a:p>
            <a:pPr rtl="0"/>
            <a:r>
              <a:rPr lang="es-MX" sz="1800" b="1" i="0" u="none" strike="noStrike" dirty="0">
                <a:effectLst/>
                <a:highlight>
                  <a:srgbClr val="000000">
                    <a:alpha val="0"/>
                  </a:srgbClr>
                </a:highlight>
                <a:latin typeface="Calibri"/>
              </a:rPr>
              <a:t>Contratistas, </a:t>
            </a:r>
            <a:r>
              <a:rPr lang="es-MX" sz="1800" b="0" i="0" u="none" strike="noStrike" dirty="0">
                <a:effectLst/>
                <a:highlight>
                  <a:srgbClr val="000000">
                    <a:alpha val="0"/>
                  </a:srgbClr>
                </a:highlight>
                <a:latin typeface="Calibri"/>
              </a:rPr>
              <a:t>declaración de métodos, evaluación de riesgos,</a:t>
            </a:r>
          </a:p>
          <a:p>
            <a:pPr marL="0" indent="0" rtl="0">
              <a:buNone/>
            </a:pPr>
            <a:r>
              <a:rPr lang="es-MX" sz="1800" b="0" i="0" u="none" strike="noStrike" dirty="0">
                <a:effectLst/>
                <a:highlight>
                  <a:srgbClr val="000000">
                    <a:alpha val="0"/>
                  </a:srgbClr>
                </a:highlight>
                <a:latin typeface="Calibri"/>
              </a:rPr>
              <a:t>      permisos para trabajar.</a:t>
            </a:r>
          </a:p>
        </p:txBody>
      </p:sp>
      <p:pic>
        <p:nvPicPr>
          <p:cNvPr id="3074" name="Picture 2" descr="http://media4.picsearch.com/is?jwWKHy0A1wkF3D85v828HK6-Uu1NgzFTXGofnzvxYnE&amp;height=251"/>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a:xfrm>
            <a:off x="5963172" y="1988840"/>
            <a:ext cx="2391072" cy="2390775"/>
          </a:xfrm>
          <a:prstGeom prst="rect">
            <a:avLst/>
          </a:prstGeom>
          <a:noFill/>
          <a:ln w="38100">
            <a:solidFill>
              <a:srgbClr val="FF0000"/>
            </a:solidFill>
          </a:ln>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C980C0-7034-FE4C-B53B-05C27AB007AB}"/>
              </a:ext>
            </a:extLst>
          </p:cNvPr>
          <p:cNvSpPr txBox="1"/>
          <p:nvPr/>
        </p:nvSpPr>
        <p:spPr>
          <a:xfrm>
            <a:off x="6314903" y="4581128"/>
            <a:ext cx="1785489" cy="276999"/>
          </a:xfrm>
          <a:prstGeom prst="rect">
            <a:avLst/>
          </a:prstGeom>
          <a:noFill/>
        </p:spPr>
        <p:txBody>
          <a:bodyPr wrap="none" rtlCol="0">
            <a:spAutoFit/>
          </a:bodyPr>
          <a:lstStyle/>
          <a:p>
            <a:pPr algn="ctr"/>
            <a:r>
              <a:rPr lang="es-ES_tradnl" sz="1200" dirty="0"/>
              <a:t>PARADA DE EMERGENCIA</a:t>
            </a:r>
          </a:p>
        </p:txBody>
      </p:sp>
    </p:spTree>
    <p:extLst>
      <p:ext uri="{BB962C8B-B14F-4D97-AF65-F5344CB8AC3E}">
        <p14:creationId xmlns:p14="http://schemas.microsoft.com/office/powerpoint/2010/main" val="140378940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3315" name="Rectangle 3"/>
          <p:cNvSpPr>
            <a:spLocks noGrp="1" noChangeArrowheads="1"/>
          </p:cNvSpPr>
          <p:nvPr>
            <p:ph type="body" sz="half" idx="1"/>
          </p:nvPr>
        </p:nvSpPr>
        <p:spPr>
          <a:xfrm>
            <a:off x="179512" y="1329332"/>
            <a:ext cx="4824536" cy="4193977"/>
          </a:xfrm>
          <a:effectLst/>
        </p:spPr>
        <p:txBody>
          <a:bodyPr/>
          <a:lstStyle/>
          <a:p>
            <a:pPr rtl="0" eaLnBrk="1" hangingPunct="1"/>
            <a:r>
              <a:rPr lang="es-MX" sz="2800" b="0" i="0" u="none" strike="noStrike" dirty="0">
                <a:effectLst/>
                <a:highlight>
                  <a:srgbClr val="000000">
                    <a:alpha val="0"/>
                  </a:srgbClr>
                </a:highlight>
                <a:latin typeface="Calibri"/>
              </a:rPr>
              <a:t>Nunca use ropa suelta, capuchas u otros elementos que puedan engancharse en piezas en movimientos.</a:t>
            </a:r>
          </a:p>
          <a:p>
            <a:pPr rtl="0" eaLnBrk="1" hangingPunct="1"/>
            <a:r>
              <a:rPr lang="es-MX" sz="2800" b="0" i="0" u="none" strike="noStrike" dirty="0">
                <a:effectLst/>
                <a:highlight>
                  <a:srgbClr val="000000">
                    <a:alpha val="0"/>
                  </a:srgbClr>
                </a:highlight>
                <a:latin typeface="Calibri"/>
              </a:rPr>
              <a:t>Nunca gatee, se estire o haga palanca con una herramienta ni trabaje con una cinta transportadora que USTED no haya bloqueado.</a:t>
            </a:r>
          </a:p>
          <a:p>
            <a:pPr rtl="0" eaLnBrk="1" hangingPunct="1"/>
            <a:r>
              <a:rPr lang="es-MX" sz="2800" b="0" i="0" u="none" strike="noStrike" dirty="0">
                <a:effectLst/>
                <a:highlight>
                  <a:srgbClr val="000000">
                    <a:alpha val="0"/>
                  </a:srgbClr>
                </a:highlight>
                <a:latin typeface="Calibri"/>
              </a:rPr>
              <a:t>Nunca camine o se pare sobre una cinta transportadora.</a:t>
            </a:r>
          </a:p>
        </p:txBody>
      </p:sp>
      <p:sp>
        <p:nvSpPr>
          <p:cNvPr id="6" name="Title 1"/>
          <p:cNvSpPr>
            <a:spLocks noGrp="1"/>
          </p:cNvSpPr>
          <p:nvPr>
            <p:ph type="title"/>
          </p:nvPr>
        </p:nvSpPr>
        <p:spPr>
          <a:xfrm>
            <a:off x="467544" y="-171400"/>
            <a:ext cx="6048672" cy="1325563"/>
          </a:xfrm>
          <a:effectLst/>
        </p:spPr>
        <p:txBody>
          <a:bodyPr/>
          <a:lstStyle/>
          <a:p>
            <a:pPr rtl="0"/>
            <a:r>
              <a:rPr lang="es-MX" sz="3300" b="0" i="0" u="none" strike="noStrike" dirty="0">
                <a:effectLst/>
                <a:highlight>
                  <a:srgbClr val="000000">
                    <a:alpha val="0"/>
                  </a:srgbClr>
                </a:highlight>
                <a:latin typeface="Calibri Light"/>
              </a:rPr>
              <a:t>Sistemas de cinta transportadora</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04048" y="1941536"/>
            <a:ext cx="3959424" cy="2969568"/>
          </a:xfrm>
          <a:prstGeom prst="rect">
            <a:avLst/>
          </a:prstGeom>
          <a:effectLst/>
        </p:spPr>
      </p:pic>
    </p:spTree>
    <p:extLst>
      <p:ext uri="{BB962C8B-B14F-4D97-AF65-F5344CB8AC3E}">
        <p14:creationId xmlns:p14="http://schemas.microsoft.com/office/powerpoint/2010/main" val="14249535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Rectangle 1"/>
          <p:cNvSpPr/>
          <p:nvPr/>
        </p:nvSpPr>
        <p:spPr>
          <a:xfrm>
            <a:off x="910742" y="1920657"/>
            <a:ext cx="7322516" cy="3935852"/>
          </a:xfrm>
          <a:prstGeom prst="rect">
            <a:avLst/>
          </a:prstGeom>
          <a:effectLst/>
        </p:spPr>
        <p:txBody>
          <a:bodyPr>
            <a:spAutoFit/>
          </a:bodyPr>
          <a:lstStyle/>
          <a:p>
            <a:pPr algn="ctr" rtl="0">
              <a:spcBef>
                <a:spcPct val="20000"/>
              </a:spcBef>
              <a:buSzPct val="90000"/>
              <a:defRPr>
                <a:effectLst/>
              </a:defRPr>
            </a:pPr>
            <a:r>
              <a:rPr lang="es-MX" sz="2800" b="0" i="0" u="none" strike="noStrike" kern="0" dirty="0">
                <a:solidFill>
                  <a:srgbClr val="000000"/>
                </a:solidFill>
                <a:effectLst/>
                <a:highlight>
                  <a:srgbClr val="000000">
                    <a:alpha val="0"/>
                  </a:srgbClr>
                </a:highlight>
                <a:latin typeface="Calibri"/>
                <a:cs typeface="Arial"/>
              </a:rPr>
              <a:t>Junto con la Ley de Seguridad y Salud Ocupacional de 1970, el Congreso creó la Administración de Seguridad y Salud Ocupacional (OSHA) para garantizar condiciones de trabajo seguras y saludables para los trabajadores por medio del establecimiento y ejecución de las normas y la proporción de capacitación, compromiso con la comunidad, educación y apoyo.</a:t>
            </a:r>
          </a:p>
        </p:txBody>
      </p:sp>
      <p:sp>
        <p:nvSpPr>
          <p:cNvPr id="3" name="Rectangle 2"/>
          <p:cNvSpPr/>
          <p:nvPr/>
        </p:nvSpPr>
        <p:spPr>
          <a:xfrm>
            <a:off x="288925" y="76200"/>
            <a:ext cx="3609136" cy="640720"/>
          </a:xfrm>
          <a:prstGeom prst="rect">
            <a:avLst/>
          </a:prstGeom>
          <a:effectLst/>
        </p:spPr>
        <p:txBody>
          <a:bodyPr wrap="none">
            <a:spAutoFit/>
          </a:bodyPr>
          <a:lstStyle/>
          <a:p>
            <a:pPr rtl="0">
              <a:defRPr>
                <a:effectLst/>
              </a:defRPr>
            </a:pPr>
            <a:r>
              <a:rPr lang="es-MX" sz="3600" b="0" i="0" u="none" strike="noStrike" kern="0">
                <a:solidFill>
                  <a:srgbClr val="000000"/>
                </a:solidFill>
                <a:effectLst/>
                <a:highlight>
                  <a:srgbClr val="000000">
                    <a:alpha val="0"/>
                  </a:srgbClr>
                </a:highlight>
                <a:latin typeface="Calibri"/>
                <a:cs typeface="Arial"/>
              </a:rPr>
              <a:t>Misión de la OSHA</a:t>
            </a:r>
          </a:p>
        </p:txBody>
      </p:sp>
    </p:spTree>
    <p:extLst>
      <p:ext uri="{BB962C8B-B14F-4D97-AF65-F5344CB8AC3E}">
        <p14:creationId xmlns:p14="http://schemas.microsoft.com/office/powerpoint/2010/main" val="8597739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 name="Title 1"/>
          <p:cNvSpPr>
            <a:spLocks noGrp="1"/>
          </p:cNvSpPr>
          <p:nvPr>
            <p:ph type="title"/>
          </p:nvPr>
        </p:nvSpPr>
        <p:spPr>
          <a:xfrm>
            <a:off x="467544" y="-171400"/>
            <a:ext cx="5904656" cy="1325563"/>
          </a:xfrm>
          <a:effectLst/>
        </p:spPr>
        <p:txBody>
          <a:bodyPr/>
          <a:lstStyle/>
          <a:p>
            <a:pPr rtl="0"/>
            <a:r>
              <a:rPr lang="es-MX" sz="3300" b="0" i="0" u="none" strike="noStrike" dirty="0">
                <a:effectLst/>
                <a:highlight>
                  <a:srgbClr val="000000">
                    <a:alpha val="0"/>
                  </a:srgbClr>
                </a:highlight>
                <a:latin typeface="Calibri Light"/>
              </a:rPr>
              <a:t>Sistemas de cinta transportadora</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7981" y="980728"/>
            <a:ext cx="6688038" cy="3795073"/>
          </a:xfrm>
          <a:prstGeom prst="rect">
            <a:avLst/>
          </a:prstGeom>
          <a:effectLst/>
        </p:spPr>
      </p:pic>
      <p:sp>
        <p:nvSpPr>
          <p:cNvPr id="4" name="TextBox 3">
            <a:extLst>
              <a:ext uri="{FF2B5EF4-FFF2-40B4-BE49-F238E27FC236}">
                <a16:creationId xmlns:a16="http://schemas.microsoft.com/office/drawing/2014/main" id="{8FB9DDCE-9C54-4A4F-A6B5-D4F3E71F77D2}"/>
              </a:ext>
            </a:extLst>
          </p:cNvPr>
          <p:cNvSpPr txBox="1"/>
          <p:nvPr/>
        </p:nvSpPr>
        <p:spPr>
          <a:xfrm>
            <a:off x="107504" y="4581128"/>
            <a:ext cx="8928992" cy="1631216"/>
          </a:xfrm>
          <a:prstGeom prst="rect">
            <a:avLst/>
          </a:prstGeom>
          <a:noFill/>
        </p:spPr>
        <p:txBody>
          <a:bodyPr wrap="square" rtlCol="0">
            <a:spAutoFit/>
          </a:bodyPr>
          <a:lstStyle/>
          <a:p>
            <a:r>
              <a:rPr lang="es-ES_tradnl" sz="1600" b="1" dirty="0"/>
              <a:t>PELIGRO</a:t>
            </a:r>
            <a:endParaRPr lang="es-ES_tradnl" sz="1200" b="1" dirty="0"/>
          </a:p>
          <a:p>
            <a:r>
              <a:rPr lang="es-ES_tradnl" sz="1200" b="1" dirty="0"/>
              <a:t>CINTAS TRANSPORTADORAS EN FUNCIONAMIENTO</a:t>
            </a:r>
          </a:p>
          <a:p>
            <a:r>
              <a:rPr lang="es-ES_tradnl" sz="1200" b="1" dirty="0"/>
              <a:t>LOS SIGUIENTES ELEMENTOS NO DEBEN UTILIZARSE MIENTRAS SE TRABAJE CERCA DE CINTAS TRANSPORTADORAS EN FUNCIONAMIENTO:</a:t>
            </a:r>
          </a:p>
          <a:p>
            <a:endParaRPr lang="es-ES_tradnl" sz="1200" b="1" dirty="0"/>
          </a:p>
          <a:p>
            <a:r>
              <a:rPr lang="es-ES_tradnl" sz="1200" b="1" dirty="0"/>
              <a:t>SUÉTERES CON CAPUCHA		                         RELOJES DE PULSERA</a:t>
            </a:r>
          </a:p>
          <a:p>
            <a:r>
              <a:rPr lang="es-ES_tradnl" sz="1200" b="1" dirty="0"/>
              <a:t>ROPA SUELTA				ANILLOS</a:t>
            </a:r>
          </a:p>
          <a:p>
            <a:r>
              <a:rPr lang="es-ES_tradnl" sz="1200" b="1" dirty="0"/>
              <a:t>COLLARES				PULSERA</a:t>
            </a:r>
          </a:p>
          <a:p>
            <a:endParaRPr lang="es-ES_tradnl" sz="1200" b="1" dirty="0"/>
          </a:p>
        </p:txBody>
      </p:sp>
    </p:spTree>
    <p:extLst>
      <p:ext uri="{BB962C8B-B14F-4D97-AF65-F5344CB8AC3E}">
        <p14:creationId xmlns:p14="http://schemas.microsoft.com/office/powerpoint/2010/main" val="98171002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323528" y="33398"/>
            <a:ext cx="6679654" cy="832110"/>
          </a:xfrm>
          <a:effectLst/>
        </p:spPr>
        <p:txBody>
          <a:bodyPr/>
          <a:lstStyle/>
          <a:p>
            <a:pPr rtl="0"/>
            <a:r>
              <a:rPr lang="es-MX" sz="3300" b="0" i="0" u="none" strike="noStrike">
                <a:effectLst/>
                <a:highlight>
                  <a:srgbClr val="000000">
                    <a:alpha val="0"/>
                  </a:srgbClr>
                </a:highlight>
                <a:latin typeface="Calibri Light"/>
              </a:rPr>
              <a:t>Ejemplos de protección de máquinas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365478" y="1419599"/>
            <a:ext cx="2692886" cy="2019664"/>
          </a:xfrm>
          <a:effectLst/>
        </p:spPr>
      </p:pic>
      <p:sp>
        <p:nvSpPr>
          <p:cNvPr id="4" name="Slide Number Placeholder 3"/>
          <p:cNvSpPr>
            <a:spLocks noGrp="1"/>
          </p:cNvSpPr>
          <p:nvPr>
            <p:ph type="sldNum" sz="quarter" idx="12"/>
          </p:nvPr>
        </p:nvSpPr>
        <p:spPr>
          <a:effectLst/>
        </p:spPr>
        <p:txBody>
          <a:bodyPr/>
          <a:lstStyle/>
          <a:p>
            <a:pPr rtl="0">
              <a:defRPr>
                <a:effectLst/>
              </a:defRPr>
            </a:pPr>
            <a:r>
              <a:rPr lang="es-MX" sz="900" b="0" i="0" u="none" strike="noStrike">
                <a:solidFill>
                  <a:srgbClr val="FFFFFF"/>
                </a:solidFill>
                <a:effectLst/>
                <a:highlight>
                  <a:srgbClr val="000000">
                    <a:alpha val="0"/>
                  </a:srgbClr>
                </a:highlight>
                <a:latin typeface="Calibri"/>
              </a:rPr>
              <a:t>41</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46129" y="1412776"/>
            <a:ext cx="2666231" cy="1999673"/>
          </a:xfrm>
          <a:prstGeom prst="rect">
            <a:avLst/>
          </a:prstGeom>
          <a:effectLst/>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61217" y="3655287"/>
            <a:ext cx="2651143" cy="1988357"/>
          </a:xfrm>
          <a:prstGeom prst="rect">
            <a:avLst/>
          </a:prstGeom>
          <a:effectLst/>
        </p:spPr>
      </p:pic>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94154" y="3654803"/>
            <a:ext cx="2649412" cy="1987059"/>
          </a:xfrm>
          <a:prstGeom prst="rect">
            <a:avLst/>
          </a:prstGeom>
          <a:effectLst/>
        </p:spPr>
      </p:pic>
    </p:spTree>
    <p:extLst>
      <p:ext uri="{BB962C8B-B14F-4D97-AF65-F5344CB8AC3E}">
        <p14:creationId xmlns:p14="http://schemas.microsoft.com/office/powerpoint/2010/main" val="386834049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957343" y="1700808"/>
            <a:ext cx="2973895" cy="2230421"/>
          </a:xfrm>
          <a:effectLst/>
        </p:spPr>
      </p:pic>
      <p:sp>
        <p:nvSpPr>
          <p:cNvPr id="4" name="Slide Number Placeholder 3"/>
          <p:cNvSpPr>
            <a:spLocks noGrp="1"/>
          </p:cNvSpPr>
          <p:nvPr>
            <p:ph type="sldNum" sz="quarter" idx="12"/>
          </p:nvPr>
        </p:nvSpPr>
        <p:spPr>
          <a:effectLst/>
        </p:spPr>
        <p:txBody>
          <a:bodyPr/>
          <a:lstStyle/>
          <a:p>
            <a:pPr rtl="0">
              <a:defRPr>
                <a:effectLst/>
              </a:defRPr>
            </a:pPr>
            <a:r>
              <a:rPr lang="es-MX" sz="900" b="0" i="0" u="none" strike="noStrike">
                <a:solidFill>
                  <a:srgbClr val="FFFFFF"/>
                </a:solidFill>
                <a:effectLst/>
                <a:highlight>
                  <a:srgbClr val="000000">
                    <a:alpha val="0"/>
                  </a:srgbClr>
                </a:highlight>
                <a:latin typeface="Calibri"/>
              </a:rPr>
              <a:t>42</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3089152" y="2089314"/>
            <a:ext cx="3094674" cy="2321006"/>
          </a:xfrm>
          <a:prstGeom prst="rect">
            <a:avLst/>
          </a:prstGeom>
          <a:effectLst/>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1842" y="1700807"/>
            <a:ext cx="3094673" cy="2321005"/>
          </a:xfrm>
          <a:prstGeom prst="rect">
            <a:avLst/>
          </a:prstGeom>
          <a:effectLst/>
        </p:spPr>
      </p:pic>
      <p:sp>
        <p:nvSpPr>
          <p:cNvPr id="10" name="Title 1"/>
          <p:cNvSpPr>
            <a:spLocks noGrp="1"/>
          </p:cNvSpPr>
          <p:nvPr>
            <p:ph type="title"/>
          </p:nvPr>
        </p:nvSpPr>
        <p:spPr>
          <a:xfrm>
            <a:off x="323528" y="33398"/>
            <a:ext cx="6679654" cy="832110"/>
          </a:xfrm>
          <a:effectLst/>
        </p:spPr>
        <p:txBody>
          <a:bodyPr/>
          <a:lstStyle/>
          <a:p>
            <a:pPr rtl="0"/>
            <a:r>
              <a:rPr lang="es-MX" sz="3300" b="0" i="0" u="none" strike="noStrike">
                <a:effectLst/>
                <a:highlight>
                  <a:srgbClr val="000000">
                    <a:alpha val="0"/>
                  </a:srgbClr>
                </a:highlight>
                <a:latin typeface="Calibri Light"/>
              </a:rPr>
              <a:t>Ejemplos de protección de máquinas</a:t>
            </a:r>
          </a:p>
        </p:txBody>
      </p:sp>
    </p:spTree>
    <p:extLst>
      <p:ext uri="{BB962C8B-B14F-4D97-AF65-F5344CB8AC3E}">
        <p14:creationId xmlns:p14="http://schemas.microsoft.com/office/powerpoint/2010/main" val="216534500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Slide Number Placeholder 3"/>
          <p:cNvSpPr>
            <a:spLocks noGrp="1"/>
          </p:cNvSpPr>
          <p:nvPr>
            <p:ph type="sldNum" sz="quarter" idx="12"/>
          </p:nvPr>
        </p:nvSpPr>
        <p:spPr>
          <a:effectLst/>
        </p:spPr>
        <p:txBody>
          <a:bodyPr/>
          <a:lstStyle/>
          <a:p>
            <a:pPr rtl="0">
              <a:defRPr>
                <a:effectLst/>
              </a:defRPr>
            </a:pPr>
            <a:r>
              <a:rPr lang="es-MX" sz="900" b="0" i="0" u="none" strike="noStrike">
                <a:solidFill>
                  <a:srgbClr val="FFFFFF"/>
                </a:solidFill>
                <a:effectLst/>
                <a:highlight>
                  <a:srgbClr val="000000">
                    <a:alpha val="0"/>
                  </a:srgbClr>
                </a:highlight>
                <a:latin typeface="Calibri"/>
              </a:rPr>
              <a:t>43</a:t>
            </a:r>
          </a:p>
        </p:txBody>
      </p:sp>
      <p:sp>
        <p:nvSpPr>
          <p:cNvPr id="10" name="Title 1"/>
          <p:cNvSpPr>
            <a:spLocks noGrp="1"/>
          </p:cNvSpPr>
          <p:nvPr>
            <p:ph type="title"/>
          </p:nvPr>
        </p:nvSpPr>
        <p:spPr>
          <a:xfrm>
            <a:off x="323528" y="33398"/>
            <a:ext cx="6679654" cy="832110"/>
          </a:xfrm>
          <a:effectLst/>
        </p:spPr>
        <p:txBody>
          <a:bodyPr/>
          <a:lstStyle/>
          <a:p>
            <a:pPr rtl="0"/>
            <a:r>
              <a:rPr lang="es-MX" sz="3300" b="0" i="0" u="none" strike="noStrike">
                <a:effectLst/>
                <a:highlight>
                  <a:srgbClr val="000000">
                    <a:alpha val="0"/>
                  </a:srgbClr>
                </a:highlight>
                <a:latin typeface="Calibri Light"/>
              </a:rPr>
              <a:t>Ejemplos de protección de máquinas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052736"/>
            <a:ext cx="3759882" cy="5013176"/>
          </a:xfrm>
          <a:prstGeom prst="rect">
            <a:avLst/>
          </a:prstGeom>
          <a:effectLst/>
        </p:spPr>
      </p:pic>
      <p:sp>
        <p:nvSpPr>
          <p:cNvPr id="7" name="TextBox 6"/>
          <p:cNvSpPr txBox="1"/>
          <p:nvPr/>
        </p:nvSpPr>
        <p:spPr>
          <a:xfrm>
            <a:off x="5362791" y="1856603"/>
            <a:ext cx="2594881" cy="2562881"/>
          </a:xfrm>
          <a:prstGeom prst="rect">
            <a:avLst/>
          </a:prstGeom>
          <a:noFill/>
          <a:effectLst/>
        </p:spPr>
        <p:txBody>
          <a:bodyPr wrap="square" rtlCol="0">
            <a:spAutoFit/>
          </a:bodyPr>
          <a:lstStyle/>
          <a:p>
            <a:pPr algn="ctr" rtl="0"/>
            <a:r>
              <a:rPr lang="es-MX" sz="1800" b="0" i="0" u="none" strike="noStrike">
                <a:effectLst/>
                <a:highlight>
                  <a:srgbClr val="000000">
                    <a:alpha val="0"/>
                  </a:srgbClr>
                </a:highlight>
                <a:latin typeface="Calibri"/>
              </a:rPr>
              <a:t>Ejemplo de protección en la parte superior de la alimentación de una trituradora. Este tipo de protección está diseñado para prevenir que el material se desprenda por el aire hacia afuera de la trituradora.</a:t>
            </a:r>
          </a:p>
        </p:txBody>
      </p:sp>
      <p:sp>
        <p:nvSpPr>
          <p:cNvPr id="8" name="Oval 7"/>
          <p:cNvSpPr/>
          <p:nvPr/>
        </p:nvSpPr>
        <p:spPr>
          <a:xfrm>
            <a:off x="1763688" y="2060848"/>
            <a:ext cx="1728192" cy="1944216"/>
          </a:xfrm>
          <a:prstGeom prst="ellipse">
            <a:avLst/>
          </a:prstGeom>
          <a:noFill/>
          <a:ln w="698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417872952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Slide Number Placeholder 3"/>
          <p:cNvSpPr>
            <a:spLocks noGrp="1"/>
          </p:cNvSpPr>
          <p:nvPr>
            <p:ph type="sldNum" sz="quarter" idx="12"/>
          </p:nvPr>
        </p:nvSpPr>
        <p:spPr>
          <a:effectLst/>
        </p:spPr>
        <p:txBody>
          <a:bodyPr/>
          <a:lstStyle/>
          <a:p>
            <a:pPr rtl="0">
              <a:defRPr>
                <a:effectLst/>
              </a:defRPr>
            </a:pPr>
            <a:r>
              <a:rPr lang="es-MX" sz="900" b="0" i="0" u="none" strike="noStrike">
                <a:solidFill>
                  <a:srgbClr val="FFFFFF"/>
                </a:solidFill>
                <a:effectLst/>
                <a:highlight>
                  <a:srgbClr val="000000">
                    <a:alpha val="0"/>
                  </a:srgbClr>
                </a:highlight>
                <a:latin typeface="Calibri"/>
              </a:rPr>
              <a:t>44</a:t>
            </a:r>
          </a:p>
        </p:txBody>
      </p:sp>
      <p:sp>
        <p:nvSpPr>
          <p:cNvPr id="5" name="Title 1"/>
          <p:cNvSpPr txBox="1"/>
          <p:nvPr/>
        </p:nvSpPr>
        <p:spPr>
          <a:xfrm>
            <a:off x="323528" y="33398"/>
            <a:ext cx="6679654" cy="832110"/>
          </a:xfrm>
          <a:prstGeom prst="rect">
            <a:avLst/>
          </a:prstGeom>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effectLst/>
                <a:latin typeface="+mj-lt"/>
                <a:ea typeface="+mj-ea"/>
                <a:cs typeface="+mj-cs"/>
              </a:defRPr>
            </a:lvl1pPr>
          </a:lstStyle>
          <a:p>
            <a:pPr rtl="0"/>
            <a:r>
              <a:rPr lang="es-MX" sz="3300" b="0" i="0" u="none" strike="noStrike">
                <a:effectLst/>
                <a:highlight>
                  <a:srgbClr val="000000">
                    <a:alpha val="0"/>
                  </a:srgbClr>
                </a:highlight>
                <a:latin typeface="Calibri Light"/>
              </a:rPr>
              <a:t>Ejemplos de protección de máquinas</a:t>
            </a:r>
          </a:p>
        </p:txBody>
      </p:sp>
      <p:sp>
        <p:nvSpPr>
          <p:cNvPr id="22" name="TextBox 21"/>
          <p:cNvSpPr txBox="1"/>
          <p:nvPr/>
        </p:nvSpPr>
        <p:spPr>
          <a:xfrm>
            <a:off x="861962" y="3068960"/>
            <a:ext cx="2578449" cy="3020538"/>
          </a:xfrm>
          <a:prstGeom prst="rect">
            <a:avLst/>
          </a:prstGeom>
          <a:noFill/>
          <a:effectLst/>
        </p:spPr>
        <p:txBody>
          <a:bodyPr wrap="square" rtlCol="0">
            <a:spAutoFit/>
          </a:bodyPr>
          <a:lstStyle/>
          <a:p>
            <a:pPr algn="ctr" rtl="0"/>
            <a:r>
              <a:rPr lang="es-MX" sz="2400" b="0" i="0" u="none" strike="noStrike">
                <a:effectLst/>
                <a:highlight>
                  <a:srgbClr val="000000">
                    <a:alpha val="0"/>
                  </a:srgbClr>
                </a:highlight>
                <a:latin typeface="Calibri"/>
              </a:rPr>
              <a:t>Siga todas las pautas del fabricante y de la OSHA para la utilización segura y la protección de estas herramientas.</a:t>
            </a:r>
          </a:p>
        </p:txBody>
      </p:sp>
      <p:sp>
        <p:nvSpPr>
          <p:cNvPr id="15" name="TextBox 14"/>
          <p:cNvSpPr txBox="1"/>
          <p:nvPr/>
        </p:nvSpPr>
        <p:spPr>
          <a:xfrm>
            <a:off x="637506" y="1700808"/>
            <a:ext cx="3027360" cy="945825"/>
          </a:xfrm>
          <a:prstGeom prst="rect">
            <a:avLst/>
          </a:prstGeom>
          <a:noFill/>
          <a:effectLst/>
        </p:spPr>
        <p:txBody>
          <a:bodyPr wrap="square" rtlCol="0">
            <a:spAutoFit/>
          </a:bodyPr>
          <a:lstStyle/>
          <a:p>
            <a:pPr algn="ctr" rtl="0"/>
            <a:r>
              <a:rPr lang="es-MX" sz="2800" b="0" i="0" u="none" strike="noStrike">
                <a:effectLst/>
                <a:highlight>
                  <a:srgbClr val="000000">
                    <a:alpha val="0"/>
                  </a:srgbClr>
                </a:highlight>
                <a:latin typeface="Calibri"/>
              </a:rPr>
              <a:t>Boca de una cizalla estática</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5042" y="1340768"/>
            <a:ext cx="3165816" cy="4221088"/>
          </a:xfrm>
          <a:prstGeom prst="rect">
            <a:avLst/>
          </a:prstGeom>
          <a:effectLst/>
        </p:spPr>
      </p:pic>
    </p:spTree>
    <p:extLst>
      <p:ext uri="{BB962C8B-B14F-4D97-AF65-F5344CB8AC3E}">
        <p14:creationId xmlns:p14="http://schemas.microsoft.com/office/powerpoint/2010/main" val="394989382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83568" y="1818237"/>
            <a:ext cx="2520280" cy="3140657"/>
          </a:xfrm>
          <a:effectLst/>
        </p:spPr>
      </p:pic>
      <p:sp>
        <p:nvSpPr>
          <p:cNvPr id="4" name="Slide Number Placeholder 3"/>
          <p:cNvSpPr>
            <a:spLocks noGrp="1"/>
          </p:cNvSpPr>
          <p:nvPr>
            <p:ph type="sldNum" sz="quarter" idx="12"/>
          </p:nvPr>
        </p:nvSpPr>
        <p:spPr>
          <a:effectLst/>
        </p:spPr>
        <p:txBody>
          <a:bodyPr/>
          <a:lstStyle/>
          <a:p>
            <a:pPr rtl="0">
              <a:defRPr>
                <a:effectLst/>
              </a:defRPr>
            </a:pPr>
            <a:r>
              <a:rPr lang="es-MX" sz="900" b="0" i="0" u="none" strike="noStrike">
                <a:solidFill>
                  <a:srgbClr val="FFFFFF"/>
                </a:solidFill>
                <a:effectLst/>
                <a:highlight>
                  <a:srgbClr val="000000">
                    <a:alpha val="0"/>
                  </a:srgbClr>
                </a:highlight>
                <a:latin typeface="Calibri"/>
              </a:rPr>
              <a:t>45</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620" y="1818237"/>
            <a:ext cx="4704730" cy="3140657"/>
          </a:xfrm>
          <a:prstGeom prst="rect">
            <a:avLst/>
          </a:prstGeom>
          <a:effectLst/>
        </p:spPr>
      </p:pic>
      <p:sp>
        <p:nvSpPr>
          <p:cNvPr id="8" name="Title 1"/>
          <p:cNvSpPr txBox="1"/>
          <p:nvPr/>
        </p:nvSpPr>
        <p:spPr>
          <a:xfrm>
            <a:off x="323528" y="33398"/>
            <a:ext cx="6679654" cy="832110"/>
          </a:xfrm>
          <a:prstGeom prst="rect">
            <a:avLst/>
          </a:prstGeom>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effectLst/>
                <a:latin typeface="+mj-lt"/>
                <a:ea typeface="+mj-ea"/>
                <a:cs typeface="+mj-cs"/>
              </a:defRPr>
            </a:lvl1pPr>
          </a:lstStyle>
          <a:p>
            <a:pPr rtl="0"/>
            <a:r>
              <a:rPr lang="es-MX" sz="3300" b="0" i="0" u="none" strike="noStrike">
                <a:effectLst/>
                <a:highlight>
                  <a:srgbClr val="000000">
                    <a:alpha val="0"/>
                  </a:srgbClr>
                </a:highlight>
                <a:latin typeface="Calibri Light"/>
              </a:rPr>
              <a:t>Ejemplos de protección de máquinas</a:t>
            </a:r>
          </a:p>
        </p:txBody>
      </p:sp>
      <p:sp>
        <p:nvSpPr>
          <p:cNvPr id="2" name="Oval 1"/>
          <p:cNvSpPr/>
          <p:nvPr/>
        </p:nvSpPr>
        <p:spPr>
          <a:xfrm>
            <a:off x="6660232" y="3284984"/>
            <a:ext cx="1224136" cy="1080120"/>
          </a:xfrm>
          <a:prstGeom prst="ellipse">
            <a:avLst/>
          </a:prstGeom>
          <a:noFill/>
          <a:ln w="698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3" name="TextBox 2"/>
          <p:cNvSpPr txBox="1"/>
          <p:nvPr/>
        </p:nvSpPr>
        <p:spPr>
          <a:xfrm>
            <a:off x="683568" y="5229200"/>
            <a:ext cx="2522800" cy="640720"/>
          </a:xfrm>
          <a:prstGeom prst="rect">
            <a:avLst/>
          </a:prstGeom>
          <a:noFill/>
          <a:effectLst/>
        </p:spPr>
        <p:txBody>
          <a:bodyPr wrap="square" rtlCol="0">
            <a:spAutoFit/>
          </a:bodyPr>
          <a:lstStyle/>
          <a:p>
            <a:pPr rtl="0"/>
            <a:r>
              <a:rPr lang="es-MX" sz="1800" b="0" i="0" u="none" strike="noStrike">
                <a:effectLst/>
                <a:highlight>
                  <a:srgbClr val="000000">
                    <a:alpha val="0"/>
                  </a:srgbClr>
                </a:highlight>
                <a:latin typeface="Calibri"/>
              </a:rPr>
              <a:t>Protección del punto operativo</a:t>
            </a:r>
          </a:p>
        </p:txBody>
      </p:sp>
      <p:sp>
        <p:nvSpPr>
          <p:cNvPr id="9" name="TextBox 8"/>
          <p:cNvSpPr txBox="1"/>
          <p:nvPr/>
        </p:nvSpPr>
        <p:spPr>
          <a:xfrm>
            <a:off x="4614813" y="5229200"/>
            <a:ext cx="3099441" cy="640720"/>
          </a:xfrm>
          <a:prstGeom prst="rect">
            <a:avLst/>
          </a:prstGeom>
          <a:noFill/>
          <a:effectLst/>
        </p:spPr>
        <p:txBody>
          <a:bodyPr wrap="square" rtlCol="0">
            <a:spAutoFit/>
          </a:bodyPr>
          <a:lstStyle/>
          <a:p>
            <a:pPr rtl="0"/>
            <a:r>
              <a:rPr lang="es-MX" sz="1800" b="0" i="0" u="none" strike="noStrike">
                <a:effectLst/>
                <a:highlight>
                  <a:srgbClr val="000000">
                    <a:alpha val="0"/>
                  </a:srgbClr>
                </a:highlight>
                <a:latin typeface="Calibri"/>
              </a:rPr>
              <a:t>Sistema de barandas para prevenir caídas</a:t>
            </a:r>
          </a:p>
        </p:txBody>
      </p:sp>
    </p:spTree>
    <p:extLst>
      <p:ext uri="{BB962C8B-B14F-4D97-AF65-F5344CB8AC3E}">
        <p14:creationId xmlns:p14="http://schemas.microsoft.com/office/powerpoint/2010/main" val="261845118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Slide Number Placeholder 3"/>
          <p:cNvSpPr>
            <a:spLocks noGrp="1"/>
          </p:cNvSpPr>
          <p:nvPr>
            <p:ph type="sldNum" sz="quarter" idx="12"/>
          </p:nvPr>
        </p:nvSpPr>
        <p:spPr>
          <a:effectLst/>
        </p:spPr>
        <p:txBody>
          <a:bodyPr/>
          <a:lstStyle/>
          <a:p>
            <a:pPr rtl="0">
              <a:defRPr>
                <a:effectLst/>
              </a:defRPr>
            </a:pPr>
            <a:r>
              <a:rPr lang="es-MX" sz="900" b="0" i="0" u="none" strike="noStrike">
                <a:solidFill>
                  <a:srgbClr val="FFFFFF"/>
                </a:solidFill>
                <a:effectLst/>
                <a:highlight>
                  <a:srgbClr val="000000">
                    <a:alpha val="0"/>
                  </a:srgbClr>
                </a:highlight>
                <a:latin typeface="Calibri"/>
              </a:rPr>
              <a:t>46</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1208228" y="2075928"/>
            <a:ext cx="3504881" cy="2628660"/>
          </a:xfrm>
          <a:prstGeom prst="rect">
            <a:avLst/>
          </a:prstGeom>
          <a:effectLst/>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4363780" y="2075927"/>
            <a:ext cx="3504881" cy="2628661"/>
          </a:xfrm>
          <a:prstGeom prst="rect">
            <a:avLst/>
          </a:prstGeom>
          <a:effectLst/>
        </p:spPr>
      </p:pic>
      <p:sp>
        <p:nvSpPr>
          <p:cNvPr id="11" name="Title 1"/>
          <p:cNvSpPr txBox="1"/>
          <p:nvPr/>
        </p:nvSpPr>
        <p:spPr>
          <a:xfrm>
            <a:off x="323528" y="33398"/>
            <a:ext cx="6679654" cy="832110"/>
          </a:xfrm>
          <a:prstGeom prst="rect">
            <a:avLst/>
          </a:prstGeom>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effectLst/>
                <a:latin typeface="+mj-lt"/>
                <a:ea typeface="+mj-ea"/>
                <a:cs typeface="+mj-cs"/>
              </a:defRPr>
            </a:lvl1pPr>
          </a:lstStyle>
          <a:p>
            <a:pPr rtl="0"/>
            <a:r>
              <a:rPr lang="es-MX" sz="3300" b="0" i="0" u="none" strike="noStrike">
                <a:effectLst/>
                <a:highlight>
                  <a:srgbClr val="000000">
                    <a:alpha val="0"/>
                  </a:srgbClr>
                </a:highlight>
                <a:latin typeface="Calibri Light"/>
              </a:rPr>
              <a:t>Ejemplos de protección de máquinas</a:t>
            </a:r>
          </a:p>
        </p:txBody>
      </p:sp>
      <p:sp>
        <p:nvSpPr>
          <p:cNvPr id="3" name="TextBox 2"/>
          <p:cNvSpPr txBox="1"/>
          <p:nvPr/>
        </p:nvSpPr>
        <p:spPr>
          <a:xfrm>
            <a:off x="2959229" y="5249990"/>
            <a:ext cx="2883513" cy="915314"/>
          </a:xfrm>
          <a:prstGeom prst="rect">
            <a:avLst/>
          </a:prstGeom>
          <a:noFill/>
          <a:effectLst/>
        </p:spPr>
        <p:txBody>
          <a:bodyPr wrap="square" rtlCol="0">
            <a:spAutoFit/>
          </a:bodyPr>
          <a:lstStyle/>
          <a:p>
            <a:pPr algn="ctr" rtl="0"/>
            <a:r>
              <a:rPr lang="es-MX" sz="1800" b="0" i="0" u="none" strike="noStrike">
                <a:effectLst/>
                <a:highlight>
                  <a:srgbClr val="000000">
                    <a:alpha val="0"/>
                  </a:srgbClr>
                </a:highlight>
                <a:latin typeface="Calibri"/>
              </a:rPr>
              <a:t>Mesa diseñada para que funcione como protección a distancia</a:t>
            </a:r>
          </a:p>
        </p:txBody>
      </p:sp>
    </p:spTree>
    <p:extLst>
      <p:ext uri="{BB962C8B-B14F-4D97-AF65-F5344CB8AC3E}">
        <p14:creationId xmlns:p14="http://schemas.microsoft.com/office/powerpoint/2010/main" val="233446807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23528" y="1715656"/>
            <a:ext cx="3956552" cy="2967414"/>
          </a:xfrm>
          <a:effectLst/>
        </p:spPr>
      </p:pic>
      <p:sp>
        <p:nvSpPr>
          <p:cNvPr id="4" name="Slide Number Placeholder 3"/>
          <p:cNvSpPr>
            <a:spLocks noGrp="1"/>
          </p:cNvSpPr>
          <p:nvPr>
            <p:ph type="sldNum" sz="quarter" idx="12"/>
          </p:nvPr>
        </p:nvSpPr>
        <p:spPr>
          <a:effectLst/>
        </p:spPr>
        <p:txBody>
          <a:bodyPr/>
          <a:lstStyle/>
          <a:p>
            <a:pPr rtl="0">
              <a:defRPr>
                <a:effectLst/>
              </a:defRPr>
            </a:pPr>
            <a:r>
              <a:rPr lang="es-MX" sz="900" b="0" i="0" u="none" strike="noStrike">
                <a:solidFill>
                  <a:srgbClr val="FFFFFF"/>
                </a:solidFill>
                <a:effectLst/>
                <a:highlight>
                  <a:srgbClr val="000000">
                    <a:alpha val="0"/>
                  </a:srgbClr>
                </a:highlight>
                <a:latin typeface="Calibri"/>
              </a:rPr>
              <a:t>47</a:t>
            </a:r>
          </a:p>
        </p:txBody>
      </p:sp>
      <p:sp>
        <p:nvSpPr>
          <p:cNvPr id="5" name="Title 1"/>
          <p:cNvSpPr>
            <a:spLocks noGrp="1"/>
          </p:cNvSpPr>
          <p:nvPr>
            <p:ph type="title"/>
          </p:nvPr>
        </p:nvSpPr>
        <p:spPr>
          <a:xfrm>
            <a:off x="323528" y="33398"/>
            <a:ext cx="6679654" cy="832110"/>
          </a:xfrm>
          <a:effectLst/>
        </p:spPr>
        <p:txBody>
          <a:bodyPr/>
          <a:lstStyle/>
          <a:p>
            <a:pPr rtl="0"/>
            <a:r>
              <a:rPr lang="es-MX" sz="3300" b="0" i="0" u="none" strike="noStrike">
                <a:effectLst/>
                <a:highlight>
                  <a:srgbClr val="000000">
                    <a:alpha val="0"/>
                  </a:srgbClr>
                </a:highlight>
                <a:latin typeface="Calibri Light"/>
              </a:rPr>
              <a:t>Ejemplos de protección de máquinas</a:t>
            </a: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88024" y="1715656"/>
            <a:ext cx="3956552" cy="2967414"/>
          </a:xfrm>
          <a:prstGeom prst="rect">
            <a:avLst/>
          </a:prstGeom>
          <a:effectLst/>
        </p:spPr>
      </p:pic>
      <p:sp>
        <p:nvSpPr>
          <p:cNvPr id="2" name="TextBox 1"/>
          <p:cNvSpPr txBox="1"/>
          <p:nvPr/>
        </p:nvSpPr>
        <p:spPr>
          <a:xfrm>
            <a:off x="1616899" y="5058046"/>
            <a:ext cx="5550162" cy="915315"/>
          </a:xfrm>
          <a:prstGeom prst="rect">
            <a:avLst/>
          </a:prstGeom>
          <a:noFill/>
          <a:effectLst/>
        </p:spPr>
        <p:txBody>
          <a:bodyPr wrap="square" rtlCol="0">
            <a:spAutoFit/>
          </a:bodyPr>
          <a:lstStyle/>
          <a:p>
            <a:pPr algn="ctr" rtl="0"/>
            <a:r>
              <a:rPr lang="es-MX" sz="1800" b="0" i="0" u="none" strike="noStrike">
                <a:effectLst/>
                <a:highlight>
                  <a:srgbClr val="000000">
                    <a:alpha val="0"/>
                  </a:srgbClr>
                </a:highlight>
                <a:latin typeface="Calibri"/>
              </a:rPr>
              <a:t>Esta mesa ajustable se ha instalado para prevenir que el operador de la máquina se acerque demasiado al punto operativo.</a:t>
            </a:r>
          </a:p>
        </p:txBody>
      </p:sp>
      <p:sp>
        <p:nvSpPr>
          <p:cNvPr id="8" name="TextBox 7"/>
          <p:cNvSpPr txBox="1"/>
          <p:nvPr/>
        </p:nvSpPr>
        <p:spPr>
          <a:xfrm>
            <a:off x="1616899" y="1107908"/>
            <a:ext cx="5550162" cy="366126"/>
          </a:xfrm>
          <a:prstGeom prst="rect">
            <a:avLst/>
          </a:prstGeom>
          <a:noFill/>
          <a:effectLst/>
        </p:spPr>
        <p:txBody>
          <a:bodyPr wrap="square" rtlCol="0">
            <a:spAutoFit/>
          </a:bodyPr>
          <a:lstStyle/>
          <a:p>
            <a:pPr algn="ctr" rtl="0"/>
            <a:r>
              <a:rPr lang="es-MX" sz="1800" b="0" i="0" u="none" strike="noStrike">
                <a:effectLst/>
                <a:highlight>
                  <a:srgbClr val="000000">
                    <a:alpha val="0"/>
                  </a:srgbClr>
                </a:highlight>
                <a:latin typeface="Calibri"/>
              </a:rPr>
              <a:t>Ejemplo de protección por medio de la distancia</a:t>
            </a:r>
          </a:p>
        </p:txBody>
      </p:sp>
    </p:spTree>
    <p:extLst>
      <p:ext uri="{BB962C8B-B14F-4D97-AF65-F5344CB8AC3E}">
        <p14:creationId xmlns:p14="http://schemas.microsoft.com/office/powerpoint/2010/main" val="267722754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rot="5400000">
            <a:off x="4511341" y="1601826"/>
            <a:ext cx="4348657" cy="3261493"/>
          </a:xfrm>
          <a:effectLst/>
        </p:spPr>
      </p:pic>
      <p:sp>
        <p:nvSpPr>
          <p:cNvPr id="4" name="Slide Number Placeholder 3"/>
          <p:cNvSpPr>
            <a:spLocks noGrp="1"/>
          </p:cNvSpPr>
          <p:nvPr>
            <p:ph type="sldNum" sz="quarter" idx="12"/>
          </p:nvPr>
        </p:nvSpPr>
        <p:spPr>
          <a:effectLst/>
        </p:spPr>
        <p:txBody>
          <a:bodyPr/>
          <a:lstStyle/>
          <a:p>
            <a:pPr rtl="0">
              <a:defRPr>
                <a:effectLst/>
              </a:defRPr>
            </a:pPr>
            <a:r>
              <a:rPr lang="es-MX" sz="900" b="0" i="0" u="none" strike="noStrike">
                <a:solidFill>
                  <a:srgbClr val="FFFFFF"/>
                </a:solidFill>
                <a:effectLst/>
                <a:highlight>
                  <a:srgbClr val="000000">
                    <a:alpha val="0"/>
                  </a:srgbClr>
                </a:highlight>
                <a:latin typeface="Calibri"/>
              </a:rPr>
              <a:t>48</a:t>
            </a:r>
          </a:p>
        </p:txBody>
      </p:sp>
      <p:sp>
        <p:nvSpPr>
          <p:cNvPr id="5" name="Title 1"/>
          <p:cNvSpPr txBox="1"/>
          <p:nvPr/>
        </p:nvSpPr>
        <p:spPr>
          <a:xfrm>
            <a:off x="323528" y="33398"/>
            <a:ext cx="6679654" cy="832110"/>
          </a:xfrm>
          <a:prstGeom prst="rect">
            <a:avLst/>
          </a:prstGeom>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effectLst/>
                <a:latin typeface="+mj-lt"/>
                <a:ea typeface="+mj-ea"/>
                <a:cs typeface="+mj-cs"/>
              </a:defRPr>
            </a:lvl1pPr>
          </a:lstStyle>
          <a:p>
            <a:pPr rtl="0"/>
            <a:r>
              <a:rPr lang="es-MX" sz="3300" b="0" i="0" u="none" strike="noStrike">
                <a:effectLst/>
                <a:highlight>
                  <a:srgbClr val="000000">
                    <a:alpha val="0"/>
                  </a:srgbClr>
                </a:highlight>
                <a:latin typeface="Calibri Light"/>
              </a:rPr>
              <a:t>Ejemplos de protección de máquinas</a:t>
            </a: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262867" y="1601827"/>
            <a:ext cx="4348659" cy="3261494"/>
          </a:xfrm>
          <a:prstGeom prst="rect">
            <a:avLst/>
          </a:prstGeom>
          <a:effectLst/>
        </p:spPr>
      </p:pic>
      <p:cxnSp>
        <p:nvCxnSpPr>
          <p:cNvPr id="10" name="Straight Connector 9"/>
          <p:cNvCxnSpPr/>
          <p:nvPr/>
        </p:nvCxnSpPr>
        <p:spPr>
          <a:xfrm flipV="1">
            <a:off x="1475656" y="2348880"/>
            <a:ext cx="1440160" cy="1440160"/>
          </a:xfrm>
          <a:prstGeom prst="line">
            <a:avLst/>
          </a:prstGeom>
          <a:ln w="76200" cap="flat">
            <a:solidFill>
              <a:srgbClr val="FF0000"/>
            </a:solidFill>
            <a:round/>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547664" y="2348880"/>
            <a:ext cx="1224136" cy="1440160"/>
          </a:xfrm>
          <a:prstGeom prst="line">
            <a:avLst/>
          </a:prstGeom>
          <a:ln w="76200" cap="flat">
            <a:solidFill>
              <a:srgbClr val="FF0000"/>
            </a:solidFill>
            <a:round/>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73874" y="2348880"/>
            <a:ext cx="1440160" cy="1440160"/>
          </a:xfrm>
          <a:prstGeom prst="line">
            <a:avLst/>
          </a:prstGeom>
          <a:ln w="76200" cap="flat">
            <a:solidFill>
              <a:srgbClr val="FF0000"/>
            </a:solidFill>
            <a:round/>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5845882" y="2348880"/>
            <a:ext cx="1224136" cy="1440160"/>
          </a:xfrm>
          <a:prstGeom prst="line">
            <a:avLst/>
          </a:prstGeom>
          <a:ln w="76200" cap="flat">
            <a:solidFill>
              <a:srgbClr val="FF0000"/>
            </a:solidFill>
            <a:round/>
          </a:ln>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14504" y="5321998"/>
            <a:ext cx="3027360" cy="915314"/>
          </a:xfrm>
          <a:prstGeom prst="rect">
            <a:avLst/>
          </a:prstGeom>
          <a:noFill/>
          <a:effectLst/>
        </p:spPr>
        <p:txBody>
          <a:bodyPr wrap="square" rtlCol="0">
            <a:spAutoFit/>
          </a:bodyPr>
          <a:lstStyle/>
          <a:p>
            <a:pPr algn="ctr" rtl="0"/>
            <a:r>
              <a:rPr lang="es-MX" sz="1800" b="0" i="0" u="none" strike="noStrike" dirty="0">
                <a:effectLst/>
                <a:highlight>
                  <a:srgbClr val="000000">
                    <a:alpha val="0"/>
                  </a:srgbClr>
                </a:highlight>
                <a:latin typeface="Calibri"/>
              </a:rPr>
              <a:t>Se necesitan mejores soluciones de protección en estas áreas</a:t>
            </a:r>
          </a:p>
        </p:txBody>
      </p:sp>
    </p:spTree>
    <p:extLst>
      <p:ext uri="{BB962C8B-B14F-4D97-AF65-F5344CB8AC3E}">
        <p14:creationId xmlns:p14="http://schemas.microsoft.com/office/powerpoint/2010/main" val="297166044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Slide Number Placeholder 3"/>
          <p:cNvSpPr>
            <a:spLocks noGrp="1"/>
          </p:cNvSpPr>
          <p:nvPr>
            <p:ph type="sldNum" sz="quarter" idx="12"/>
          </p:nvPr>
        </p:nvSpPr>
        <p:spPr>
          <a:effectLst/>
        </p:spPr>
        <p:txBody>
          <a:bodyPr/>
          <a:lstStyle/>
          <a:p>
            <a:pPr rtl="0">
              <a:defRPr>
                <a:effectLst/>
              </a:defRPr>
            </a:pPr>
            <a:r>
              <a:rPr lang="es-MX" sz="900" b="0" i="0" u="none" strike="noStrike">
                <a:solidFill>
                  <a:srgbClr val="FFFFFF"/>
                </a:solidFill>
                <a:effectLst/>
                <a:highlight>
                  <a:srgbClr val="000000">
                    <a:alpha val="0"/>
                  </a:srgbClr>
                </a:highlight>
                <a:latin typeface="Calibri"/>
              </a:rPr>
              <a:t>49</a:t>
            </a:r>
          </a:p>
        </p:txBody>
      </p:sp>
      <p:sp>
        <p:nvSpPr>
          <p:cNvPr id="5" name="Title 1"/>
          <p:cNvSpPr txBox="1"/>
          <p:nvPr/>
        </p:nvSpPr>
        <p:spPr>
          <a:xfrm>
            <a:off x="323528" y="33398"/>
            <a:ext cx="6679654" cy="832110"/>
          </a:xfrm>
          <a:prstGeom prst="rect">
            <a:avLst/>
          </a:prstGeom>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effectLst/>
                <a:latin typeface="+mj-lt"/>
                <a:ea typeface="+mj-ea"/>
                <a:cs typeface="+mj-cs"/>
              </a:defRPr>
            </a:lvl1pPr>
          </a:lstStyle>
          <a:p>
            <a:pPr rtl="0"/>
            <a:r>
              <a:rPr lang="es-MX" sz="3300" b="0" i="0" u="none" strike="noStrike">
                <a:effectLst/>
                <a:highlight>
                  <a:srgbClr val="000000">
                    <a:alpha val="0"/>
                  </a:srgbClr>
                </a:highlight>
                <a:latin typeface="Calibri Light"/>
              </a:rPr>
              <a:t>Ejemplos de protección de máquinas</a:t>
            </a:r>
          </a:p>
        </p:txBody>
      </p:sp>
      <p:sp>
        <p:nvSpPr>
          <p:cNvPr id="22" name="TextBox 21"/>
          <p:cNvSpPr txBox="1"/>
          <p:nvPr/>
        </p:nvSpPr>
        <p:spPr>
          <a:xfrm>
            <a:off x="1459992" y="5047137"/>
            <a:ext cx="6351436" cy="640720"/>
          </a:xfrm>
          <a:prstGeom prst="rect">
            <a:avLst/>
          </a:prstGeom>
          <a:noFill/>
          <a:effectLst/>
        </p:spPr>
        <p:txBody>
          <a:bodyPr wrap="square" rtlCol="0">
            <a:spAutoFit/>
          </a:bodyPr>
          <a:lstStyle/>
          <a:p>
            <a:pPr algn="ctr" rtl="0"/>
            <a:r>
              <a:rPr lang="es-MX" sz="1800" b="0" i="0" u="none" strike="noStrike">
                <a:effectLst/>
                <a:highlight>
                  <a:srgbClr val="000000">
                    <a:alpha val="0"/>
                  </a:srgbClr>
                </a:highlight>
                <a:latin typeface="Calibri"/>
              </a:rPr>
              <a:t>Siga todas las pautas del fabricante y de la OSHA para la utilización segura y la protección de estas herramientas.</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056" y="2040841"/>
            <a:ext cx="4125654" cy="2468279"/>
          </a:xfrm>
          <a:prstGeom prst="rect">
            <a:avLst/>
          </a:prstGeom>
          <a:effectLst/>
        </p:spPr>
      </p:pic>
      <p:sp>
        <p:nvSpPr>
          <p:cNvPr id="15" name="TextBox 14"/>
          <p:cNvSpPr txBox="1"/>
          <p:nvPr/>
        </p:nvSpPr>
        <p:spPr>
          <a:xfrm>
            <a:off x="3122030" y="1167135"/>
            <a:ext cx="3027360" cy="457657"/>
          </a:xfrm>
          <a:prstGeom prst="rect">
            <a:avLst/>
          </a:prstGeom>
          <a:noFill/>
          <a:effectLst/>
        </p:spPr>
        <p:txBody>
          <a:bodyPr wrap="square" rtlCol="0">
            <a:spAutoFit/>
          </a:bodyPr>
          <a:lstStyle/>
          <a:p>
            <a:pPr algn="ctr" rtl="0"/>
            <a:r>
              <a:rPr lang="es-MX" sz="2400" b="0" i="0" u="none" strike="noStrike">
                <a:effectLst/>
                <a:highlight>
                  <a:srgbClr val="000000">
                    <a:alpha val="0"/>
                  </a:srgbClr>
                </a:highlight>
                <a:latin typeface="Calibri"/>
              </a:rPr>
              <a:t>Amoladoras de banco</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5349613" y="2211755"/>
            <a:ext cx="2996122" cy="2247092"/>
          </a:xfrm>
          <a:prstGeom prst="rect">
            <a:avLst/>
          </a:prstGeom>
          <a:effectLst/>
        </p:spPr>
      </p:pic>
    </p:spTree>
    <p:extLst>
      <p:ext uri="{BB962C8B-B14F-4D97-AF65-F5344CB8AC3E}">
        <p14:creationId xmlns:p14="http://schemas.microsoft.com/office/powerpoint/2010/main" val="22669951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Rectangle 2"/>
          <p:cNvSpPr/>
          <p:nvPr/>
        </p:nvSpPr>
        <p:spPr>
          <a:xfrm>
            <a:off x="288925" y="76200"/>
            <a:ext cx="2623901" cy="640720"/>
          </a:xfrm>
          <a:prstGeom prst="rect">
            <a:avLst/>
          </a:prstGeom>
          <a:effectLst/>
        </p:spPr>
        <p:txBody>
          <a:bodyPr wrap="none">
            <a:spAutoFit/>
          </a:bodyPr>
          <a:lstStyle/>
          <a:p>
            <a:pPr rtl="0">
              <a:defRPr>
                <a:effectLst/>
              </a:defRPr>
            </a:pPr>
            <a:r>
              <a:rPr lang="es-MX" sz="3600" b="0" i="0" u="none" strike="noStrike" kern="0">
                <a:solidFill>
                  <a:srgbClr val="000000"/>
                </a:solidFill>
                <a:effectLst/>
                <a:highlight>
                  <a:srgbClr val="000000">
                    <a:alpha val="0"/>
                  </a:srgbClr>
                </a:highlight>
                <a:latin typeface="Calibri"/>
                <a:cs typeface="Arial"/>
              </a:rPr>
              <a:t>Sus derechos</a:t>
            </a:r>
          </a:p>
        </p:txBody>
      </p:sp>
      <p:sp>
        <p:nvSpPr>
          <p:cNvPr id="4" name="TextBox 3"/>
          <p:cNvSpPr txBox="1"/>
          <p:nvPr/>
        </p:nvSpPr>
        <p:spPr>
          <a:xfrm>
            <a:off x="1115616" y="908720"/>
            <a:ext cx="7344816" cy="3693319"/>
          </a:xfrm>
          <a:prstGeom prst="rect">
            <a:avLst/>
          </a:prstGeom>
          <a:noFill/>
          <a:effectLst/>
        </p:spPr>
        <p:txBody>
          <a:bodyPr wrap="square" rtlCol="0">
            <a:spAutoFit/>
          </a:bodyPr>
          <a:lstStyle/>
          <a:p>
            <a:pPr rtl="0"/>
            <a:r>
              <a:rPr lang="es-MX" sz="1800" b="0" i="0" u="none" strike="noStrike" dirty="0">
                <a:effectLst/>
                <a:highlight>
                  <a:srgbClr val="000000">
                    <a:alpha val="0"/>
                  </a:srgbClr>
                </a:highlight>
                <a:latin typeface="Calibri"/>
              </a:rPr>
              <a:t>La </a:t>
            </a:r>
            <a:r>
              <a:rPr lang="es-MX" sz="1800" b="0" i="1" u="none" strike="noStrike" dirty="0">
                <a:effectLst/>
                <a:highlight>
                  <a:srgbClr val="000000">
                    <a:alpha val="0"/>
                  </a:srgbClr>
                </a:highlight>
                <a:latin typeface="Calibri"/>
              </a:rPr>
              <a:t>Ley de Seguridad y Salud Ocupacional de 1970</a:t>
            </a:r>
            <a:r>
              <a:rPr lang="es-MX" sz="1800" b="0" i="0" u="none" strike="noStrike" dirty="0">
                <a:effectLst/>
                <a:highlight>
                  <a:srgbClr val="000000">
                    <a:alpha val="0"/>
                  </a:srgbClr>
                </a:highlight>
                <a:latin typeface="Calibri"/>
              </a:rPr>
              <a:t> otorga a los empleados y sus representantes el derecho a presentar una denuncia y solicitar a la OSHA una inspección del lugar de trabajo si consideran que existe un peligro grave o que sus empleadores no están cumpliendo con las normas de la OSHA.  </a:t>
            </a:r>
          </a:p>
          <a:p>
            <a:endParaRPr lang="en-US" b="1" dirty="0">
              <a:effectLst/>
            </a:endParaRPr>
          </a:p>
          <a:p>
            <a:pPr rtl="0"/>
            <a:r>
              <a:rPr lang="es-MX" sz="1800" b="1" i="0" u="none" strike="noStrike" dirty="0">
                <a:effectLst/>
                <a:highlight>
                  <a:srgbClr val="000000">
                    <a:alpha val="0"/>
                  </a:srgbClr>
                </a:highlight>
                <a:latin typeface="Calibri"/>
              </a:rPr>
              <a:t>La demanda será presentada tan pronto como sea posible luego de notar el peligro o la falta de cumplimiento debido a que las citaciones de la OSHA solo serán emitidas por violaciones actuales o que sucedieron en los últimos 6 meses.</a:t>
            </a:r>
          </a:p>
          <a:p>
            <a:endParaRPr lang="en-US" dirty="0">
              <a:effectLst/>
            </a:endParaRPr>
          </a:p>
          <a:p>
            <a:pPr rtl="0"/>
            <a:r>
              <a:rPr lang="es-MX" sz="1800" b="0" i="0" u="none" strike="noStrike" dirty="0">
                <a:effectLst/>
                <a:highlight>
                  <a:srgbClr val="000000">
                    <a:alpha val="0"/>
                  </a:srgbClr>
                </a:highlight>
                <a:latin typeface="Calibri"/>
              </a:rPr>
              <a:t>La OSHA toma con seriedad las demandas de los trabajadores o sus representantes. </a:t>
            </a:r>
            <a:r>
              <a:rPr lang="es-MX" sz="1800" b="1" i="0" u="none" strike="noStrike" dirty="0">
                <a:effectLst/>
                <a:highlight>
                  <a:srgbClr val="000000">
                    <a:alpha val="0"/>
                  </a:srgbClr>
                </a:highlight>
                <a:latin typeface="Calibri"/>
              </a:rPr>
              <a:t>La OSHA mantendrá la confidencialidad de su información.</a:t>
            </a:r>
          </a:p>
          <a:p>
            <a:endParaRPr lang="en-US" dirty="0">
              <a:effectLst/>
            </a:endParaRPr>
          </a:p>
        </p:txBody>
      </p:sp>
      <p:sp>
        <p:nvSpPr>
          <p:cNvPr id="5" name="TextBox 4"/>
          <p:cNvSpPr txBox="1"/>
          <p:nvPr/>
        </p:nvSpPr>
        <p:spPr>
          <a:xfrm>
            <a:off x="2123728" y="4221088"/>
            <a:ext cx="3168352" cy="1200329"/>
          </a:xfrm>
          <a:prstGeom prst="rect">
            <a:avLst/>
          </a:prstGeom>
          <a:noFill/>
          <a:effectLst/>
        </p:spPr>
        <p:txBody>
          <a:bodyPr wrap="square" rtlCol="0">
            <a:spAutoFit/>
          </a:bodyPr>
          <a:lstStyle/>
          <a:p>
            <a:pPr rtl="0"/>
            <a:r>
              <a:rPr lang="es-MX" sz="1800" b="0" i="0" u="none" strike="noStrike" dirty="0">
                <a:effectLst/>
                <a:highlight>
                  <a:srgbClr val="000000">
                    <a:alpha val="0"/>
                  </a:srgbClr>
                </a:highlight>
                <a:latin typeface="Calibri"/>
              </a:rPr>
              <a:t>Cómo presentar una demanda:</a:t>
            </a:r>
          </a:p>
          <a:p>
            <a:pPr marL="285750" indent="-285750" rtl="0">
              <a:buFont typeface="Arial" panose="020B0604020202020204" pitchFamily="34" charset="0"/>
              <a:buChar char="•"/>
            </a:pPr>
            <a:r>
              <a:rPr lang="es-MX" sz="1800" b="0" i="0" u="none" strike="noStrike" dirty="0">
                <a:effectLst/>
                <a:highlight>
                  <a:srgbClr val="000000">
                    <a:alpha val="0"/>
                  </a:srgbClr>
                </a:highlight>
                <a:latin typeface="Calibri"/>
              </a:rPr>
              <a:t>Por teléfono</a:t>
            </a:r>
          </a:p>
          <a:p>
            <a:pPr marL="285750" indent="-285750" rtl="0">
              <a:buFont typeface="Arial" panose="020B0604020202020204" pitchFamily="34" charset="0"/>
              <a:buChar char="•"/>
            </a:pPr>
            <a:r>
              <a:rPr lang="es-MX" sz="1800" b="0" i="0" u="none" strike="noStrike" dirty="0">
                <a:effectLst/>
                <a:highlight>
                  <a:srgbClr val="000000">
                    <a:alpha val="0"/>
                  </a:srgbClr>
                </a:highlight>
                <a:latin typeface="Calibri"/>
              </a:rPr>
              <a:t>Por fax</a:t>
            </a:r>
          </a:p>
          <a:p>
            <a:pPr marL="285750" indent="-285750" rtl="0">
              <a:buFont typeface="Arial" panose="020B0604020202020204" pitchFamily="34" charset="0"/>
              <a:buChar char="•"/>
            </a:pPr>
            <a:r>
              <a:rPr lang="es-MX" sz="1800" b="0" i="0" u="none" strike="noStrike" dirty="0">
                <a:effectLst/>
                <a:highlight>
                  <a:srgbClr val="000000">
                    <a:alpha val="0"/>
                  </a:srgbClr>
                </a:highlight>
                <a:latin typeface="Calibri"/>
              </a:rPr>
              <a:t>En línea</a:t>
            </a:r>
          </a:p>
        </p:txBody>
      </p:sp>
      <p:sp>
        <p:nvSpPr>
          <p:cNvPr id="6" name="TextBox 5"/>
          <p:cNvSpPr txBox="1"/>
          <p:nvPr/>
        </p:nvSpPr>
        <p:spPr>
          <a:xfrm>
            <a:off x="4467047" y="4388910"/>
            <a:ext cx="2594880" cy="915314"/>
          </a:xfrm>
          <a:prstGeom prst="rect">
            <a:avLst/>
          </a:prstGeom>
          <a:noFill/>
          <a:effectLst/>
        </p:spPr>
        <p:txBody>
          <a:bodyPr wrap="square" rtlCol="0">
            <a:spAutoFit/>
          </a:bodyPr>
          <a:lstStyle/>
          <a:p>
            <a:endParaRPr lang="en-US" dirty="0">
              <a:effectLst/>
            </a:endParaRPr>
          </a:p>
          <a:p>
            <a:pPr marL="285750" indent="-285750" rtl="0">
              <a:buFont typeface="Arial" panose="020B0604020202020204" pitchFamily="34" charset="0"/>
              <a:buChar char="•"/>
            </a:pPr>
            <a:r>
              <a:rPr lang="es-MX" sz="1800" b="0" i="0" u="none" strike="noStrike" dirty="0">
                <a:effectLst/>
                <a:highlight>
                  <a:srgbClr val="000000">
                    <a:alpha val="0"/>
                  </a:srgbClr>
                </a:highlight>
                <a:latin typeface="Calibri"/>
              </a:rPr>
              <a:t>Por escrito</a:t>
            </a:r>
          </a:p>
          <a:p>
            <a:pPr marL="285750" indent="-285750" rtl="0">
              <a:buFont typeface="Arial" panose="020B0604020202020204" pitchFamily="34" charset="0"/>
              <a:buChar char="•"/>
            </a:pPr>
            <a:r>
              <a:rPr lang="es-MX" sz="1800" b="0" i="0" u="none" strike="noStrike" dirty="0">
                <a:effectLst/>
                <a:highlight>
                  <a:srgbClr val="000000">
                    <a:alpha val="0"/>
                  </a:srgbClr>
                </a:highlight>
                <a:latin typeface="Calibri"/>
              </a:rPr>
              <a:t>En persona</a:t>
            </a:r>
          </a:p>
        </p:txBody>
      </p:sp>
      <p:sp>
        <p:nvSpPr>
          <p:cNvPr id="2" name="TextBox 1"/>
          <p:cNvSpPr txBox="1"/>
          <p:nvPr/>
        </p:nvSpPr>
        <p:spPr>
          <a:xfrm>
            <a:off x="1438887" y="5685144"/>
            <a:ext cx="5982641" cy="366126"/>
          </a:xfrm>
          <a:prstGeom prst="rect">
            <a:avLst/>
          </a:prstGeom>
          <a:noFill/>
          <a:effectLst/>
        </p:spPr>
        <p:txBody>
          <a:bodyPr wrap="square" rtlCol="0">
            <a:spAutoFit/>
          </a:bodyPr>
          <a:lstStyle/>
          <a:p>
            <a:pPr rtl="0"/>
            <a:r>
              <a:rPr lang="es-MX" sz="1800" b="0" i="0" u="sng" strike="noStrike">
                <a:effectLst/>
                <a:highlight>
                  <a:srgbClr val="000000">
                    <a:alpha val="0"/>
                  </a:srgbClr>
                </a:highlight>
                <a:latin typeface="Calibri"/>
              </a:rPr>
              <a:t>Es ilegal que su empleador lo despida por contactar a la OSHA</a:t>
            </a:r>
          </a:p>
        </p:txBody>
      </p:sp>
    </p:spTree>
    <p:extLst>
      <p:ext uri="{BB962C8B-B14F-4D97-AF65-F5344CB8AC3E}">
        <p14:creationId xmlns:p14="http://schemas.microsoft.com/office/powerpoint/2010/main" val="113082566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Slide Number Placeholder 3"/>
          <p:cNvSpPr>
            <a:spLocks noGrp="1"/>
          </p:cNvSpPr>
          <p:nvPr>
            <p:ph type="sldNum" sz="quarter" idx="12"/>
          </p:nvPr>
        </p:nvSpPr>
        <p:spPr>
          <a:effectLst/>
        </p:spPr>
        <p:txBody>
          <a:bodyPr/>
          <a:lstStyle/>
          <a:p>
            <a:pPr rtl="0">
              <a:defRPr>
                <a:effectLst/>
              </a:defRPr>
            </a:pPr>
            <a:r>
              <a:rPr lang="es-MX" sz="900" b="0" i="0" u="none" strike="noStrike">
                <a:solidFill>
                  <a:srgbClr val="FFFFFF"/>
                </a:solidFill>
                <a:effectLst/>
                <a:highlight>
                  <a:srgbClr val="000000">
                    <a:alpha val="0"/>
                  </a:srgbClr>
                </a:highlight>
                <a:latin typeface="Calibri"/>
              </a:rPr>
              <a:t>50</a:t>
            </a:r>
          </a:p>
        </p:txBody>
      </p:sp>
      <p:sp>
        <p:nvSpPr>
          <p:cNvPr id="5" name="Title 1"/>
          <p:cNvSpPr txBox="1"/>
          <p:nvPr/>
        </p:nvSpPr>
        <p:spPr>
          <a:xfrm>
            <a:off x="251520" y="-27384"/>
            <a:ext cx="5760640" cy="903634"/>
          </a:xfrm>
          <a:prstGeom prst="rect">
            <a:avLst/>
          </a:prstGeom>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effectLst/>
                <a:latin typeface="+mj-lt"/>
                <a:ea typeface="+mj-ea"/>
                <a:cs typeface="+mj-cs"/>
              </a:defRPr>
            </a:lvl1pPr>
          </a:lstStyle>
          <a:p>
            <a:pPr rtl="0"/>
            <a:r>
              <a:rPr lang="es-MX" sz="3300" b="0" i="0" u="none" strike="noStrike">
                <a:effectLst/>
                <a:highlight>
                  <a:srgbClr val="000000">
                    <a:alpha val="0"/>
                  </a:srgbClr>
                </a:highlight>
                <a:latin typeface="Calibri Light"/>
              </a:rPr>
              <a:t>Seguridad de las manos</a:t>
            </a:r>
          </a:p>
        </p:txBody>
      </p:sp>
      <p:sp>
        <p:nvSpPr>
          <p:cNvPr id="6" name="TextBox 5"/>
          <p:cNvSpPr txBox="1"/>
          <p:nvPr/>
        </p:nvSpPr>
        <p:spPr>
          <a:xfrm>
            <a:off x="107504" y="1556792"/>
            <a:ext cx="5622242" cy="4210447"/>
          </a:xfrm>
          <a:prstGeom prst="rect">
            <a:avLst/>
          </a:prstGeom>
          <a:noFill/>
          <a:effectLst/>
        </p:spPr>
        <p:txBody>
          <a:bodyPr wrap="square" rtlCol="0">
            <a:spAutoFit/>
          </a:bodyPr>
          <a:lstStyle/>
          <a:p>
            <a:pPr marL="285750" indent="-285750" rtl="0">
              <a:buFont typeface="Arial" panose="020B0604020202020204" pitchFamily="34" charset="0"/>
              <a:buChar char="•"/>
            </a:pPr>
            <a:r>
              <a:rPr lang="es-MX" sz="2800" b="1" i="0" u="none" strike="noStrike" dirty="0">
                <a:effectLst/>
                <a:highlight>
                  <a:srgbClr val="000000">
                    <a:alpha val="0"/>
                  </a:srgbClr>
                </a:highlight>
                <a:latin typeface="Calibri"/>
              </a:rPr>
              <a:t>Conozca los riesgos para las manos en su área de trabajo. </a:t>
            </a:r>
          </a:p>
          <a:p>
            <a:pPr marL="285750" indent="-285750" rtl="0">
              <a:buFont typeface="Arial" panose="020B0604020202020204" pitchFamily="34" charset="0"/>
              <a:buChar char="•"/>
            </a:pPr>
            <a:r>
              <a:rPr lang="es-MX" sz="2800" b="1" i="0" u="none" strike="noStrike" dirty="0">
                <a:effectLst/>
                <a:highlight>
                  <a:srgbClr val="000000">
                    <a:alpha val="0"/>
                  </a:srgbClr>
                </a:highlight>
                <a:latin typeface="Calibri"/>
              </a:rPr>
              <a:t>Podrían ser:</a:t>
            </a:r>
          </a:p>
          <a:p>
            <a:pPr marL="742950" lvl="1" indent="-285750" rtl="0">
              <a:buFont typeface="Arial" panose="020B0604020202020204" pitchFamily="34" charset="0"/>
              <a:buChar char="•"/>
            </a:pPr>
            <a:r>
              <a:rPr lang="es-MX" sz="2400" b="0" i="0" u="none" strike="noStrike" dirty="0">
                <a:effectLst/>
                <a:highlight>
                  <a:srgbClr val="000000">
                    <a:alpha val="0"/>
                  </a:srgbClr>
                </a:highlight>
                <a:latin typeface="Calibri"/>
              </a:rPr>
              <a:t>Eléctricos</a:t>
            </a:r>
          </a:p>
          <a:p>
            <a:pPr marL="742950" lvl="1" indent="-285750" rtl="0">
              <a:buFont typeface="Arial" panose="020B0604020202020204" pitchFamily="34" charset="0"/>
              <a:buChar char="•"/>
            </a:pPr>
            <a:r>
              <a:rPr lang="es-MX" sz="2400" b="0" i="0" u="none" strike="noStrike" dirty="0">
                <a:effectLst/>
                <a:highlight>
                  <a:srgbClr val="000000">
                    <a:alpha val="0"/>
                  </a:srgbClr>
                </a:highlight>
                <a:latin typeface="Calibri"/>
              </a:rPr>
              <a:t>Químicos</a:t>
            </a:r>
          </a:p>
          <a:p>
            <a:pPr marL="742950" lvl="1" indent="-285750" rtl="0">
              <a:buFont typeface="Arial" panose="020B0604020202020204" pitchFamily="34" charset="0"/>
              <a:buChar char="•"/>
            </a:pPr>
            <a:r>
              <a:rPr lang="es-MX" sz="2400" b="0" i="0" u="none" strike="noStrike" dirty="0">
                <a:effectLst/>
                <a:highlight>
                  <a:srgbClr val="000000">
                    <a:alpha val="0"/>
                  </a:srgbClr>
                </a:highlight>
                <a:latin typeface="Calibri"/>
              </a:rPr>
              <a:t>Calor o frío</a:t>
            </a:r>
          </a:p>
          <a:p>
            <a:pPr marL="742950" lvl="1" indent="-285750" rtl="0">
              <a:buFont typeface="Arial" panose="020B0604020202020204" pitchFamily="34" charset="0"/>
              <a:buChar char="•"/>
            </a:pPr>
            <a:r>
              <a:rPr lang="es-MX" sz="2400" b="0" i="0" u="none" strike="noStrike" dirty="0">
                <a:effectLst/>
                <a:highlight>
                  <a:srgbClr val="000000">
                    <a:alpha val="0"/>
                  </a:srgbClr>
                </a:highlight>
                <a:latin typeface="Calibri"/>
              </a:rPr>
              <a:t>Manejo de materiales filosos</a:t>
            </a:r>
          </a:p>
          <a:p>
            <a:pPr marL="742950" lvl="1" indent="-285750" rtl="0">
              <a:buFont typeface="Arial" panose="020B0604020202020204" pitchFamily="34" charset="0"/>
              <a:buChar char="•"/>
            </a:pPr>
            <a:r>
              <a:rPr lang="es-MX" sz="2400" b="0" i="0" u="none" strike="noStrike" dirty="0">
                <a:effectLst/>
                <a:highlight>
                  <a:srgbClr val="000000">
                    <a:alpha val="0"/>
                  </a:srgbClr>
                </a:highlight>
                <a:latin typeface="Calibri"/>
              </a:rPr>
              <a:t>Utilización de cuchillos </a:t>
            </a:r>
            <a:br>
              <a:rPr lang="es-MX" sz="2400" dirty="0">
                <a:highlight>
                  <a:srgbClr val="000000">
                    <a:alpha val="0"/>
                  </a:srgbClr>
                </a:highlight>
                <a:latin typeface="Calibri"/>
              </a:rPr>
            </a:br>
            <a:r>
              <a:rPr lang="es-MX" sz="2400" b="0" i="0" u="none" strike="noStrike" dirty="0">
                <a:effectLst/>
                <a:highlight>
                  <a:srgbClr val="000000">
                    <a:alpha val="0"/>
                  </a:srgbClr>
                </a:highlight>
                <a:latin typeface="Calibri"/>
              </a:rPr>
              <a:t>o cortadores de cajas</a:t>
            </a:r>
          </a:p>
          <a:p>
            <a:pPr marL="742950" lvl="1" indent="-285750" rtl="0">
              <a:buFont typeface="Arial" panose="020B0604020202020204" pitchFamily="34" charset="0"/>
              <a:buChar char="•"/>
            </a:pPr>
            <a:r>
              <a:rPr lang="es-MX" sz="2400" b="0" i="0" u="none" strike="noStrike" dirty="0">
                <a:effectLst/>
                <a:highlight>
                  <a:srgbClr val="000000">
                    <a:alpha val="0"/>
                  </a:srgbClr>
                </a:highlight>
                <a:latin typeface="Calibri"/>
              </a:rPr>
              <a:t>Amputación</a:t>
            </a:r>
          </a:p>
          <a:p>
            <a:pPr marL="285750" indent="-285750">
              <a:buFont typeface="Arial" panose="020B0604020202020204" pitchFamily="34" charset="0"/>
              <a:buChar char="•"/>
            </a:pPr>
            <a:endParaRPr lang="en-US" dirty="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48064" y="2332698"/>
            <a:ext cx="3657600" cy="2743200"/>
          </a:xfrm>
          <a:prstGeom prst="rect">
            <a:avLst/>
          </a:prstGeom>
          <a:effectLst/>
        </p:spPr>
      </p:pic>
    </p:spTree>
    <p:extLst>
      <p:ext uri="{BB962C8B-B14F-4D97-AF65-F5344CB8AC3E}">
        <p14:creationId xmlns:p14="http://schemas.microsoft.com/office/powerpoint/2010/main" val="358391853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Slide Number Placeholder 3"/>
          <p:cNvSpPr>
            <a:spLocks noGrp="1"/>
          </p:cNvSpPr>
          <p:nvPr>
            <p:ph type="sldNum" sz="quarter" idx="12"/>
          </p:nvPr>
        </p:nvSpPr>
        <p:spPr>
          <a:effectLst/>
        </p:spPr>
        <p:txBody>
          <a:bodyPr/>
          <a:lstStyle/>
          <a:p>
            <a:pPr rtl="0">
              <a:defRPr>
                <a:effectLst/>
              </a:defRPr>
            </a:pPr>
            <a:r>
              <a:rPr lang="es-MX" sz="900" b="0" i="0" u="none" strike="noStrike">
                <a:solidFill>
                  <a:srgbClr val="FFFFFF"/>
                </a:solidFill>
                <a:effectLst/>
                <a:highlight>
                  <a:srgbClr val="000000">
                    <a:alpha val="0"/>
                  </a:srgbClr>
                </a:highlight>
                <a:latin typeface="Calibri"/>
              </a:rPr>
              <a:t>51</a:t>
            </a:r>
          </a:p>
        </p:txBody>
      </p:sp>
      <p:sp>
        <p:nvSpPr>
          <p:cNvPr id="5" name="Title 1"/>
          <p:cNvSpPr txBox="1"/>
          <p:nvPr/>
        </p:nvSpPr>
        <p:spPr>
          <a:xfrm>
            <a:off x="251520" y="-27384"/>
            <a:ext cx="5760640" cy="903634"/>
          </a:xfrm>
          <a:prstGeom prst="rect">
            <a:avLst/>
          </a:prstGeom>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effectLst/>
                <a:latin typeface="+mj-lt"/>
                <a:ea typeface="+mj-ea"/>
                <a:cs typeface="+mj-cs"/>
              </a:defRPr>
            </a:lvl1pPr>
          </a:lstStyle>
          <a:p>
            <a:pPr rtl="0"/>
            <a:r>
              <a:rPr lang="es-MX" sz="3300" b="0" i="0" u="none" strike="noStrike">
                <a:effectLst/>
                <a:highlight>
                  <a:srgbClr val="000000">
                    <a:alpha val="0"/>
                  </a:srgbClr>
                </a:highlight>
                <a:latin typeface="Calibri Light"/>
              </a:rPr>
              <a:t>Seguridad de las manos</a:t>
            </a:r>
          </a:p>
        </p:txBody>
      </p:sp>
      <p:sp>
        <p:nvSpPr>
          <p:cNvPr id="6" name="TextBox 5"/>
          <p:cNvSpPr txBox="1"/>
          <p:nvPr/>
        </p:nvSpPr>
        <p:spPr>
          <a:xfrm>
            <a:off x="4788024" y="980728"/>
            <a:ext cx="4176464" cy="4893647"/>
          </a:xfrm>
          <a:prstGeom prst="rect">
            <a:avLst/>
          </a:prstGeom>
          <a:noFill/>
          <a:effectLst/>
        </p:spPr>
        <p:txBody>
          <a:bodyPr wrap="square" rtlCol="0">
            <a:spAutoFit/>
          </a:bodyPr>
          <a:lstStyle/>
          <a:p>
            <a:pPr marL="285750" indent="-285750" rtl="0">
              <a:buFont typeface="Arial" panose="020B0604020202020204" pitchFamily="34" charset="0"/>
              <a:buChar char="•"/>
            </a:pPr>
            <a:r>
              <a:rPr lang="es-MX" sz="2400" b="1" i="0" u="none" strike="noStrike" dirty="0">
                <a:effectLst/>
                <a:highlight>
                  <a:srgbClr val="000000">
                    <a:alpha val="0"/>
                  </a:srgbClr>
                </a:highlight>
                <a:latin typeface="Calibri"/>
              </a:rPr>
              <a:t>Determine el EPP adecuado y las prácticas laborales seguras</a:t>
            </a:r>
          </a:p>
          <a:p>
            <a:pPr rtl="0"/>
            <a:endParaRPr lang="es-MX" sz="2400" b="1" i="0" u="none" strike="noStrike" dirty="0">
              <a:effectLst/>
              <a:highlight>
                <a:srgbClr val="000000">
                  <a:alpha val="0"/>
                </a:srgbClr>
              </a:highlight>
              <a:latin typeface="Calibri"/>
            </a:endParaRPr>
          </a:p>
          <a:p>
            <a:pPr marL="742950" lvl="1" indent="-285750" rtl="0">
              <a:buFont typeface="Arial" panose="020B0604020202020204" pitchFamily="34" charset="0"/>
              <a:buChar char="•"/>
            </a:pPr>
            <a:r>
              <a:rPr lang="es-MX" sz="2000" b="0" i="0" u="none" strike="noStrike" dirty="0">
                <a:effectLst/>
                <a:highlight>
                  <a:srgbClr val="000000">
                    <a:alpha val="0"/>
                  </a:srgbClr>
                </a:highlight>
                <a:latin typeface="Calibri"/>
              </a:rPr>
              <a:t>Utilice herramientas adecuadas para realizar las tareas, herramientas sin contacto</a:t>
            </a:r>
          </a:p>
          <a:p>
            <a:pPr marL="742950" lvl="1" indent="-285750" rtl="0">
              <a:buFont typeface="Arial" panose="020B0604020202020204" pitchFamily="34" charset="0"/>
              <a:buChar char="•"/>
            </a:pPr>
            <a:r>
              <a:rPr lang="es-MX" sz="2000" b="0" i="0" u="none" strike="noStrike" dirty="0">
                <a:effectLst/>
                <a:highlight>
                  <a:srgbClr val="000000">
                    <a:alpha val="0"/>
                  </a:srgbClr>
                </a:highlight>
                <a:latin typeface="Calibri"/>
              </a:rPr>
              <a:t>Inspeccione y reemplace las herramientas defectuosas</a:t>
            </a:r>
          </a:p>
          <a:p>
            <a:pPr marL="742950" lvl="1" indent="-285750" rtl="0">
              <a:buFont typeface="Arial" panose="020B0604020202020204" pitchFamily="34" charset="0"/>
              <a:buChar char="•"/>
            </a:pPr>
            <a:r>
              <a:rPr lang="es-MX" sz="2000" b="0" i="0" u="none" strike="noStrike" dirty="0">
                <a:effectLst/>
                <a:highlight>
                  <a:srgbClr val="000000">
                    <a:alpha val="0"/>
                  </a:srgbClr>
                </a:highlight>
                <a:latin typeface="Calibri"/>
              </a:rPr>
              <a:t>No use anillos, brazaletes o ropa suelta</a:t>
            </a:r>
          </a:p>
          <a:p>
            <a:pPr marL="742950" lvl="1" indent="-285750" rtl="0">
              <a:buFont typeface="Arial" panose="020B0604020202020204" pitchFamily="34" charset="0"/>
              <a:buChar char="•"/>
            </a:pPr>
            <a:r>
              <a:rPr lang="es-MX" sz="2000" b="0" i="0" u="none" strike="noStrike" dirty="0">
                <a:effectLst/>
                <a:highlight>
                  <a:srgbClr val="000000">
                    <a:alpha val="0"/>
                  </a:srgbClr>
                </a:highlight>
                <a:latin typeface="Calibri"/>
              </a:rPr>
              <a:t>Evalúe el manejo de las sustancias químicas</a:t>
            </a:r>
          </a:p>
          <a:p>
            <a:pPr marL="285750" indent="-285750">
              <a:buFont typeface="Arial" panose="020B0604020202020204" pitchFamily="34" charset="0"/>
              <a:buChar char="•"/>
            </a:pPr>
            <a:endParaRPr lang="en-US" sz="1600" dirty="0">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8659" y="1844824"/>
            <a:ext cx="4143341" cy="3024336"/>
          </a:xfrm>
          <a:prstGeom prst="rect">
            <a:avLst/>
          </a:prstGeom>
          <a:effectLst/>
        </p:spPr>
      </p:pic>
    </p:spTree>
    <p:extLst>
      <p:ext uri="{BB962C8B-B14F-4D97-AF65-F5344CB8AC3E}">
        <p14:creationId xmlns:p14="http://schemas.microsoft.com/office/powerpoint/2010/main" val="173230674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Slide Number Placeholder 3"/>
          <p:cNvSpPr>
            <a:spLocks noGrp="1"/>
          </p:cNvSpPr>
          <p:nvPr>
            <p:ph type="sldNum" sz="quarter" idx="12"/>
          </p:nvPr>
        </p:nvSpPr>
        <p:spPr>
          <a:effectLst/>
        </p:spPr>
        <p:txBody>
          <a:bodyPr/>
          <a:lstStyle/>
          <a:p>
            <a:pPr rtl="0">
              <a:defRPr>
                <a:effectLst/>
              </a:defRPr>
            </a:pPr>
            <a:r>
              <a:rPr lang="es-MX" sz="900" b="0" i="0" u="none" strike="noStrike">
                <a:solidFill>
                  <a:srgbClr val="FFFFFF"/>
                </a:solidFill>
                <a:effectLst/>
                <a:highlight>
                  <a:srgbClr val="000000">
                    <a:alpha val="0"/>
                  </a:srgbClr>
                </a:highlight>
                <a:latin typeface="Calibri"/>
              </a:rPr>
              <a:t>52</a:t>
            </a:r>
          </a:p>
        </p:txBody>
      </p:sp>
      <p:sp>
        <p:nvSpPr>
          <p:cNvPr id="5" name="Title 1"/>
          <p:cNvSpPr txBox="1"/>
          <p:nvPr/>
        </p:nvSpPr>
        <p:spPr>
          <a:xfrm>
            <a:off x="251520" y="-27384"/>
            <a:ext cx="5760640" cy="903634"/>
          </a:xfrm>
          <a:prstGeom prst="rect">
            <a:avLst/>
          </a:prstGeom>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effectLst/>
                <a:latin typeface="+mj-lt"/>
                <a:ea typeface="+mj-ea"/>
                <a:cs typeface="+mj-cs"/>
              </a:defRPr>
            </a:lvl1pPr>
          </a:lstStyle>
          <a:p>
            <a:pPr rtl="0"/>
            <a:r>
              <a:rPr lang="es-MX" sz="3300" b="0" i="0" u="none" strike="noStrike">
                <a:effectLst/>
                <a:highlight>
                  <a:srgbClr val="000000">
                    <a:alpha val="0"/>
                  </a:srgbClr>
                </a:highlight>
                <a:latin typeface="Calibri Light"/>
              </a:rPr>
              <a:t>Seguridad de las manos</a:t>
            </a:r>
          </a:p>
        </p:txBody>
      </p:sp>
      <p:sp>
        <p:nvSpPr>
          <p:cNvPr id="6" name="TextBox 5"/>
          <p:cNvSpPr txBox="1"/>
          <p:nvPr/>
        </p:nvSpPr>
        <p:spPr>
          <a:xfrm>
            <a:off x="395536" y="1268760"/>
            <a:ext cx="3676081" cy="5232202"/>
          </a:xfrm>
          <a:prstGeom prst="rect">
            <a:avLst/>
          </a:prstGeom>
          <a:noFill/>
          <a:effectLst/>
        </p:spPr>
        <p:txBody>
          <a:bodyPr wrap="square" rtlCol="0">
            <a:spAutoFit/>
          </a:bodyPr>
          <a:lstStyle/>
          <a:p>
            <a:pPr marL="285750" indent="-285750" rtl="0">
              <a:buFont typeface="Arial" panose="020B0604020202020204" pitchFamily="34" charset="0"/>
              <a:buChar char="•"/>
            </a:pPr>
            <a:r>
              <a:rPr lang="es-MX" sz="2400" b="1" i="0" u="none" strike="noStrike" dirty="0">
                <a:effectLst/>
                <a:highlight>
                  <a:srgbClr val="000000">
                    <a:alpha val="0"/>
                  </a:srgbClr>
                </a:highlight>
                <a:latin typeface="Calibri"/>
              </a:rPr>
              <a:t>Implemente un programa de capacitación y hable sobre:</a:t>
            </a:r>
          </a:p>
          <a:p>
            <a:pPr marL="742950" lvl="1" indent="-285750" rtl="0">
              <a:buFont typeface="Arial" panose="020B0604020202020204" pitchFamily="34" charset="0"/>
              <a:buChar char="•"/>
            </a:pPr>
            <a:r>
              <a:rPr lang="es-MX" sz="2000" b="0" i="0" u="none" strike="noStrike" dirty="0">
                <a:effectLst/>
                <a:highlight>
                  <a:srgbClr val="000000">
                    <a:alpha val="0"/>
                  </a:srgbClr>
                </a:highlight>
                <a:latin typeface="Calibri"/>
              </a:rPr>
              <a:t>Tipos de riesgos para las manos en el lugar de trabajo</a:t>
            </a:r>
          </a:p>
          <a:p>
            <a:pPr marL="742950" lvl="1" indent="-285750" rtl="0">
              <a:buFont typeface="Arial" panose="020B0604020202020204" pitchFamily="34" charset="0"/>
              <a:buChar char="•"/>
            </a:pPr>
            <a:r>
              <a:rPr lang="es-MX" sz="2000" b="0" i="0" u="none" strike="noStrike" dirty="0">
                <a:effectLst/>
                <a:highlight>
                  <a:srgbClr val="000000">
                    <a:alpha val="0"/>
                  </a:srgbClr>
                </a:highlight>
                <a:latin typeface="Calibri"/>
              </a:rPr>
              <a:t>Tipos de lesiones que pueden causar</a:t>
            </a:r>
          </a:p>
          <a:p>
            <a:pPr marL="742950" lvl="1" indent="-285750" rtl="0">
              <a:buFont typeface="Arial" panose="020B0604020202020204" pitchFamily="34" charset="0"/>
              <a:buChar char="•"/>
            </a:pPr>
            <a:r>
              <a:rPr lang="es-MX" sz="2000" b="0" i="0" u="none" strike="noStrike" dirty="0">
                <a:effectLst/>
                <a:highlight>
                  <a:srgbClr val="000000">
                    <a:alpha val="0"/>
                  </a:srgbClr>
                </a:highlight>
                <a:latin typeface="Calibri"/>
              </a:rPr>
              <a:t>Prácticas de seguridad laboral para minimizar la exposición a riesgos</a:t>
            </a:r>
          </a:p>
          <a:p>
            <a:pPr marL="742950" lvl="1" indent="-285750" rtl="0">
              <a:buFont typeface="Arial" panose="020B0604020202020204" pitchFamily="34" charset="0"/>
              <a:buChar char="•"/>
            </a:pPr>
            <a:r>
              <a:rPr lang="es-MX" sz="2000" b="0" i="0" u="none" strike="noStrike" dirty="0">
                <a:effectLst/>
                <a:highlight>
                  <a:srgbClr val="000000">
                    <a:alpha val="0"/>
                  </a:srgbClr>
                </a:highlight>
                <a:latin typeface="Calibri"/>
              </a:rPr>
              <a:t>Conozca los tipos y calces de guantes adecuados que debe utilizar</a:t>
            </a:r>
          </a:p>
          <a:p>
            <a:pPr marL="285750" indent="-285750">
              <a:buFont typeface="Arial" panose="020B0604020202020204" pitchFamily="34" charset="0"/>
              <a:buChar char="•"/>
            </a:pPr>
            <a:endParaRPr lang="en-US" sz="1600" dirty="0">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1844824"/>
            <a:ext cx="3995936" cy="2996952"/>
          </a:xfrm>
          <a:prstGeom prst="rect">
            <a:avLst/>
          </a:prstGeom>
          <a:effectLst/>
        </p:spPr>
      </p:pic>
    </p:spTree>
    <p:extLst>
      <p:ext uri="{BB962C8B-B14F-4D97-AF65-F5344CB8AC3E}">
        <p14:creationId xmlns:p14="http://schemas.microsoft.com/office/powerpoint/2010/main" val="194267215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251520" y="-27384"/>
            <a:ext cx="5472608" cy="903634"/>
          </a:xfrm>
          <a:effectLst/>
        </p:spPr>
        <p:txBody>
          <a:bodyPr>
            <a:normAutofit fontScale="90000"/>
          </a:bodyPr>
          <a:lstStyle/>
          <a:p>
            <a:pPr rtl="0"/>
            <a:r>
              <a:rPr lang="es-MX" sz="3300" b="0" i="0" u="none" strike="noStrike">
                <a:effectLst/>
                <a:highlight>
                  <a:srgbClr val="000000">
                    <a:alpha val="0"/>
                  </a:srgbClr>
                </a:highlight>
                <a:latin typeface="Calibri Light"/>
              </a:rPr>
              <a:t>Seguridad de las manos y protección de la máquina</a:t>
            </a:r>
          </a:p>
        </p:txBody>
      </p:sp>
      <p:sp>
        <p:nvSpPr>
          <p:cNvPr id="4" name="Slide Number Placeholder 3"/>
          <p:cNvSpPr>
            <a:spLocks noGrp="1"/>
          </p:cNvSpPr>
          <p:nvPr>
            <p:ph type="sldNum" sz="quarter" idx="12"/>
          </p:nvPr>
        </p:nvSpPr>
        <p:spPr>
          <a:effectLst/>
        </p:spPr>
        <p:txBody>
          <a:bodyPr/>
          <a:lstStyle/>
          <a:p>
            <a:pPr rtl="0">
              <a:defRPr>
                <a:effectLst/>
              </a:defRPr>
            </a:pPr>
            <a:r>
              <a:rPr lang="es-MX" sz="900" b="0" i="0" u="none" strike="noStrike">
                <a:solidFill>
                  <a:srgbClr val="FFFFFF"/>
                </a:solidFill>
                <a:effectLst/>
                <a:highlight>
                  <a:srgbClr val="000000">
                    <a:alpha val="0"/>
                  </a:srgbClr>
                </a:highlight>
                <a:latin typeface="Calibri"/>
              </a:rPr>
              <a:t>53</a:t>
            </a:r>
          </a:p>
        </p:txBody>
      </p:sp>
      <p:sp>
        <p:nvSpPr>
          <p:cNvPr id="6" name="TextBox 5"/>
          <p:cNvSpPr txBox="1"/>
          <p:nvPr/>
        </p:nvSpPr>
        <p:spPr>
          <a:xfrm>
            <a:off x="1328544" y="5661248"/>
            <a:ext cx="6198881" cy="640720"/>
          </a:xfrm>
          <a:prstGeom prst="rect">
            <a:avLst/>
          </a:prstGeom>
          <a:noFill/>
          <a:effectLst/>
        </p:spPr>
        <p:txBody>
          <a:bodyPr wrap="square" rtlCol="0">
            <a:spAutoFit/>
          </a:bodyPr>
          <a:lstStyle/>
          <a:p>
            <a:pPr algn="ctr" rtl="0"/>
            <a:r>
              <a:rPr lang="es-MX" sz="1800" b="0" i="0" u="none" strike="noStrike">
                <a:effectLst/>
                <a:highlight>
                  <a:srgbClr val="000000">
                    <a:alpha val="0"/>
                  </a:srgbClr>
                </a:highlight>
                <a:latin typeface="Calibri"/>
                <a:hlinkClick r:id="rId3"/>
              </a:rPr>
              <a:t>http://www.mtssafety.com/</a:t>
            </a:r>
          </a:p>
          <a:p>
            <a:pPr algn="ctr"/>
            <a:endParaRPr lang="en-US" dirty="0">
              <a:effectLst/>
            </a:endParaRPr>
          </a:p>
        </p:txBody>
      </p:sp>
      <p:sp>
        <p:nvSpPr>
          <p:cNvPr id="5" name="TextBox 4"/>
          <p:cNvSpPr txBox="1"/>
          <p:nvPr/>
        </p:nvSpPr>
        <p:spPr>
          <a:xfrm>
            <a:off x="215992" y="2884042"/>
            <a:ext cx="8721682" cy="830997"/>
          </a:xfrm>
          <a:prstGeom prst="rect">
            <a:avLst/>
          </a:prstGeom>
          <a:noFill/>
          <a:effectLst/>
        </p:spPr>
        <p:txBody>
          <a:bodyPr wrap="square" rtlCol="0">
            <a:spAutoFit/>
          </a:bodyPr>
          <a:lstStyle/>
          <a:p>
            <a:pPr algn="ctr"/>
            <a:r>
              <a:rPr lang="es-MX" sz="2400" b="0" i="0" u="none" strike="noStrike" dirty="0">
                <a:effectLst/>
                <a:highlight>
                  <a:srgbClr val="000000">
                    <a:alpha val="0"/>
                  </a:srgbClr>
                </a:highlight>
                <a:latin typeface="Calibri"/>
              </a:rPr>
              <a:t>Vea el corto del </a:t>
            </a:r>
            <a:r>
              <a:rPr lang="es-MX" sz="2400" dirty="0">
                <a:highlight>
                  <a:srgbClr val="000000">
                    <a:alpha val="0"/>
                  </a:srgbClr>
                </a:highlight>
              </a:rPr>
              <a:t>video </a:t>
            </a:r>
            <a:r>
              <a:rPr lang="es-MX" sz="2400" dirty="0"/>
              <a:t>AQUÍ</a:t>
            </a:r>
            <a:endParaRPr lang="es-MX" sz="2400" b="0" i="0" u="none" strike="noStrike" dirty="0">
              <a:effectLst/>
              <a:highlight>
                <a:srgbClr val="000000">
                  <a:alpha val="0"/>
                </a:srgbClr>
              </a:highlight>
              <a:latin typeface="Calibri"/>
            </a:endParaRPr>
          </a:p>
          <a:p>
            <a:pPr algn="ctr" rtl="0"/>
            <a:r>
              <a:rPr lang="es-MX" sz="2400" b="0" i="0" u="sng" strike="noStrike" dirty="0">
                <a:effectLst/>
                <a:highlight>
                  <a:srgbClr val="000000">
                    <a:alpha val="0"/>
                  </a:srgbClr>
                </a:highlight>
                <a:latin typeface="Calibri"/>
                <a:hlinkClick r:id="rId4"/>
              </a:rPr>
              <a:t>http://access.mtssafety.com/ISRI/vidISRI_HandSafety_R1.htm</a:t>
            </a:r>
          </a:p>
        </p:txBody>
      </p:sp>
    </p:spTree>
    <p:extLst>
      <p:ext uri="{BB962C8B-B14F-4D97-AF65-F5344CB8AC3E}">
        <p14:creationId xmlns:p14="http://schemas.microsoft.com/office/powerpoint/2010/main" val="381307858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213692" y="-200819"/>
            <a:ext cx="7886700" cy="1325563"/>
          </a:xfrm>
          <a:effectLst/>
        </p:spPr>
        <p:txBody>
          <a:bodyPr/>
          <a:lstStyle/>
          <a:p>
            <a:pPr rtl="0"/>
            <a:r>
              <a:rPr lang="es-MX" sz="3300" b="0" i="0" u="none" strike="noStrike">
                <a:effectLst/>
                <a:highlight>
                  <a:srgbClr val="000000">
                    <a:alpha val="0"/>
                  </a:srgbClr>
                </a:highlight>
                <a:latin typeface="Calibri Light"/>
              </a:rPr>
              <a:t>Protecciones de las maquinarias </a:t>
            </a:r>
          </a:p>
        </p:txBody>
      </p:sp>
      <p:sp>
        <p:nvSpPr>
          <p:cNvPr id="5" name="Rectangle 4"/>
          <p:cNvSpPr/>
          <p:nvPr/>
        </p:nvSpPr>
        <p:spPr>
          <a:xfrm>
            <a:off x="857224" y="1268760"/>
            <a:ext cx="7436982" cy="3874831"/>
          </a:xfrm>
          <a:prstGeom prst="rect">
            <a:avLst/>
          </a:prstGeom>
          <a:effectLst/>
        </p:spPr>
        <p:txBody>
          <a:bodyPr wrap="square">
            <a:spAutoFit/>
          </a:bodyPr>
          <a:lstStyle/>
          <a:p>
            <a:pPr>
              <a:buFont typeface="Arial" pitchFamily="34" charset="0"/>
              <a:buChar char="•"/>
            </a:pPr>
            <a:endParaRPr lang="en-GB" sz="2400" dirty="0">
              <a:effectLst/>
            </a:endParaRPr>
          </a:p>
          <a:p>
            <a:pPr>
              <a:buFont typeface="Arial" pitchFamily="34" charset="0"/>
              <a:buChar char="•"/>
            </a:pPr>
            <a:endParaRPr lang="en-GB" sz="2400" dirty="0">
              <a:effectLst/>
            </a:endParaRPr>
          </a:p>
          <a:p>
            <a:pPr>
              <a:buFont typeface="Arial" pitchFamily="34" charset="0"/>
              <a:buChar char="•"/>
            </a:pPr>
            <a:endParaRPr lang="en-GB" sz="2400" dirty="0">
              <a:effectLst/>
            </a:endParaRPr>
          </a:p>
          <a:p>
            <a:pPr algn="ctr" rtl="0"/>
            <a:r>
              <a:rPr lang="es-MX" sz="4800" b="1" i="0" u="none" strike="noStrike" dirty="0">
                <a:effectLst/>
                <a:highlight>
                  <a:srgbClr val="000000">
                    <a:alpha val="0"/>
                  </a:srgbClr>
                </a:highlight>
                <a:latin typeface="Calibri"/>
              </a:rPr>
              <a:t>Muchas gracias </a:t>
            </a:r>
          </a:p>
          <a:p>
            <a:pPr algn="ctr"/>
            <a:endParaRPr lang="en-GB" sz="4000" i="1" dirty="0">
              <a:effectLst/>
            </a:endParaRPr>
          </a:p>
          <a:p>
            <a:pPr algn="ctr" rtl="0"/>
            <a:r>
              <a:rPr lang="es-MX" sz="4000" b="1" i="1" u="none" strike="noStrike" dirty="0">
                <a:effectLst/>
                <a:highlight>
                  <a:srgbClr val="000000">
                    <a:alpha val="0"/>
                  </a:srgbClr>
                </a:highlight>
                <a:latin typeface="Calibri"/>
              </a:rPr>
              <a:t>¿Alguna pregunta?</a:t>
            </a:r>
          </a:p>
          <a:p>
            <a:endParaRPr lang="en-GB" sz="2400" dirty="0">
              <a:effectLst/>
            </a:endParaRPr>
          </a:p>
          <a:p>
            <a:r>
              <a:rPr lang="en-GB" sz="2400" dirty="0">
                <a:effectLst/>
              </a:rPr>
              <a:t> </a:t>
            </a:r>
            <a:endParaRPr lang="en-GB" sz="4000" dirty="0">
              <a:effectLst/>
            </a:endParaRPr>
          </a:p>
        </p:txBody>
      </p:sp>
    </p:spTree>
    <p:extLst>
      <p:ext uri="{BB962C8B-B14F-4D97-AF65-F5344CB8AC3E}">
        <p14:creationId xmlns:p14="http://schemas.microsoft.com/office/powerpoint/2010/main" val="19597807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80898"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953000" y="1218903"/>
            <a:ext cx="3333750" cy="4470797"/>
          </a:xfrm>
          <a:effectLst/>
        </p:spPr>
      </p:pic>
      <p:sp>
        <p:nvSpPr>
          <p:cNvPr id="80899" name="TextBox 4"/>
          <p:cNvSpPr txBox="1">
            <a:spLocks noChangeArrowheads="1"/>
          </p:cNvSpPr>
          <p:nvPr/>
        </p:nvSpPr>
        <p:spPr>
          <a:xfrm>
            <a:off x="684615" y="4588530"/>
            <a:ext cx="3583770" cy="640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5" rIns="91391" bIns="45695">
            <a:spAutoFit/>
          </a:bodyPr>
          <a:lstStyle>
            <a:lvl1pPr defTabSz="965200">
              <a:defRPr sz="2400">
                <a:solidFill>
                  <a:schemeClr val="tx1"/>
                </a:solidFill>
                <a:effectLst/>
                <a:latin typeface="Times New Roman" pitchFamily="18" charset="0"/>
              </a:defRPr>
            </a:lvl1pPr>
            <a:lvl2pPr marL="742950" indent="-285750" defTabSz="965200">
              <a:defRPr sz="2400">
                <a:solidFill>
                  <a:schemeClr val="tx1"/>
                </a:solidFill>
                <a:effectLst/>
                <a:latin typeface="Times New Roman" pitchFamily="18" charset="0"/>
              </a:defRPr>
            </a:lvl2pPr>
            <a:lvl3pPr marL="1143000" indent="-228600" defTabSz="965200">
              <a:defRPr sz="2400">
                <a:solidFill>
                  <a:schemeClr val="tx1"/>
                </a:solidFill>
                <a:effectLst/>
                <a:latin typeface="Times New Roman" pitchFamily="18" charset="0"/>
              </a:defRPr>
            </a:lvl3pPr>
            <a:lvl4pPr marL="1600200" indent="-228600" defTabSz="965200">
              <a:defRPr sz="2400">
                <a:solidFill>
                  <a:schemeClr val="tx1"/>
                </a:solidFill>
                <a:effectLst/>
                <a:latin typeface="Times New Roman" pitchFamily="18" charset="0"/>
              </a:defRPr>
            </a:lvl4pPr>
            <a:lvl5pPr marL="2057400" indent="-228600" defTabSz="965200">
              <a:defRPr sz="2400">
                <a:solidFill>
                  <a:schemeClr val="tx1"/>
                </a:solidFill>
                <a:effectLst/>
                <a:latin typeface="Times New Roman" pitchFamily="18" charset="0"/>
              </a:defRPr>
            </a:lvl5pPr>
            <a:lvl6pPr marL="2514600" indent="-228600" defTabSz="965200" eaLnBrk="0" fontAlgn="base" hangingPunct="0">
              <a:spcBef>
                <a:spcPct val="0"/>
              </a:spcBef>
              <a:spcAft>
                <a:spcPct val="0"/>
              </a:spcAft>
              <a:defRPr sz="2400">
                <a:solidFill>
                  <a:schemeClr val="tx1"/>
                </a:solidFill>
                <a:effectLst/>
                <a:latin typeface="Times New Roman" pitchFamily="18" charset="0"/>
              </a:defRPr>
            </a:lvl6pPr>
            <a:lvl7pPr marL="2971800" indent="-228600" defTabSz="965200" eaLnBrk="0" fontAlgn="base" hangingPunct="0">
              <a:spcBef>
                <a:spcPct val="0"/>
              </a:spcBef>
              <a:spcAft>
                <a:spcPct val="0"/>
              </a:spcAft>
              <a:defRPr sz="2400">
                <a:solidFill>
                  <a:schemeClr val="tx1"/>
                </a:solidFill>
                <a:effectLst/>
                <a:latin typeface="Times New Roman" pitchFamily="18" charset="0"/>
              </a:defRPr>
            </a:lvl7pPr>
            <a:lvl8pPr marL="3429000" indent="-228600" defTabSz="965200" eaLnBrk="0" fontAlgn="base" hangingPunct="0">
              <a:spcBef>
                <a:spcPct val="0"/>
              </a:spcBef>
              <a:spcAft>
                <a:spcPct val="0"/>
              </a:spcAft>
              <a:defRPr sz="2400">
                <a:solidFill>
                  <a:schemeClr val="tx1"/>
                </a:solidFill>
                <a:effectLst/>
                <a:latin typeface="Times New Roman" pitchFamily="18" charset="0"/>
              </a:defRPr>
            </a:lvl8pPr>
            <a:lvl9pPr marL="3886200" indent="-228600" defTabSz="965200" eaLnBrk="0" fontAlgn="base" hangingPunct="0">
              <a:spcBef>
                <a:spcPct val="0"/>
              </a:spcBef>
              <a:spcAft>
                <a:spcPct val="0"/>
              </a:spcAft>
              <a:defRPr sz="2400">
                <a:solidFill>
                  <a:schemeClr val="tx1"/>
                </a:solidFill>
                <a:effectLst/>
                <a:latin typeface="Times New Roman" pitchFamily="18" charset="0"/>
              </a:defRPr>
            </a:lvl9pPr>
          </a:lstStyle>
          <a:p>
            <a:pPr algn="ctr" rtl="0"/>
            <a:r>
              <a:rPr lang="es-MX" sz="1800" b="0" i="0" u="none" strike="noStrike" dirty="0">
                <a:solidFill>
                  <a:srgbClr val="000000"/>
                </a:solidFill>
                <a:effectLst/>
                <a:highlight>
                  <a:srgbClr val="000000">
                    <a:alpha val="0"/>
                  </a:srgbClr>
                </a:highlight>
                <a:latin typeface="Calibri"/>
                <a:hlinkClick r:id="rId4"/>
              </a:rPr>
              <a:t>http://www.osha.gov</a:t>
            </a:r>
          </a:p>
          <a:p>
            <a:pPr algn="ctr"/>
            <a:endParaRPr lang="en-US" altLang="en-US" sz="1800" dirty="0">
              <a:solidFill>
                <a:srgbClr val="000000"/>
              </a:solidFill>
              <a:effectLst/>
              <a:latin typeface="Calibri" pitchFamily="34" charset="0"/>
            </a:endParaRPr>
          </a:p>
        </p:txBody>
      </p:sp>
      <p:sp>
        <p:nvSpPr>
          <p:cNvPr id="80900" name="TextBox 5"/>
          <p:cNvSpPr txBox="1">
            <a:spLocks noChangeArrowheads="1"/>
          </p:cNvSpPr>
          <p:nvPr/>
        </p:nvSpPr>
        <p:spPr>
          <a:xfrm>
            <a:off x="684615" y="1714500"/>
            <a:ext cx="3583770" cy="2532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5" rIns="91391" bIns="45695">
            <a:spAutoFit/>
          </a:bodyPr>
          <a:lstStyle>
            <a:lvl1pPr defTabSz="965200">
              <a:defRPr sz="2400">
                <a:solidFill>
                  <a:schemeClr val="tx1"/>
                </a:solidFill>
                <a:effectLst/>
                <a:latin typeface="Times New Roman" pitchFamily="18" charset="0"/>
              </a:defRPr>
            </a:lvl1pPr>
            <a:lvl2pPr marL="742950" indent="-285750" defTabSz="965200">
              <a:defRPr sz="2400">
                <a:solidFill>
                  <a:schemeClr val="tx1"/>
                </a:solidFill>
                <a:effectLst/>
                <a:latin typeface="Times New Roman" pitchFamily="18" charset="0"/>
              </a:defRPr>
            </a:lvl2pPr>
            <a:lvl3pPr marL="1143000" indent="-228600" defTabSz="965200">
              <a:defRPr sz="2400">
                <a:solidFill>
                  <a:schemeClr val="tx1"/>
                </a:solidFill>
                <a:effectLst/>
                <a:latin typeface="Times New Roman" pitchFamily="18" charset="0"/>
              </a:defRPr>
            </a:lvl3pPr>
            <a:lvl4pPr marL="1600200" indent="-228600" defTabSz="965200">
              <a:defRPr sz="2400">
                <a:solidFill>
                  <a:schemeClr val="tx1"/>
                </a:solidFill>
                <a:effectLst/>
                <a:latin typeface="Times New Roman" pitchFamily="18" charset="0"/>
              </a:defRPr>
            </a:lvl4pPr>
            <a:lvl5pPr marL="2057400" indent="-228600" defTabSz="965200">
              <a:defRPr sz="2400">
                <a:solidFill>
                  <a:schemeClr val="tx1"/>
                </a:solidFill>
                <a:effectLst/>
                <a:latin typeface="Times New Roman" pitchFamily="18" charset="0"/>
              </a:defRPr>
            </a:lvl5pPr>
            <a:lvl6pPr marL="2514600" indent="-228600" defTabSz="965200" eaLnBrk="0" fontAlgn="base" hangingPunct="0">
              <a:spcBef>
                <a:spcPct val="0"/>
              </a:spcBef>
              <a:spcAft>
                <a:spcPct val="0"/>
              </a:spcAft>
              <a:defRPr sz="2400">
                <a:solidFill>
                  <a:schemeClr val="tx1"/>
                </a:solidFill>
                <a:effectLst/>
                <a:latin typeface="Times New Roman" pitchFamily="18" charset="0"/>
              </a:defRPr>
            </a:lvl6pPr>
            <a:lvl7pPr marL="2971800" indent="-228600" defTabSz="965200" eaLnBrk="0" fontAlgn="base" hangingPunct="0">
              <a:spcBef>
                <a:spcPct val="0"/>
              </a:spcBef>
              <a:spcAft>
                <a:spcPct val="0"/>
              </a:spcAft>
              <a:defRPr sz="2400">
                <a:solidFill>
                  <a:schemeClr val="tx1"/>
                </a:solidFill>
                <a:effectLst/>
                <a:latin typeface="Times New Roman" pitchFamily="18" charset="0"/>
              </a:defRPr>
            </a:lvl7pPr>
            <a:lvl8pPr marL="3429000" indent="-228600" defTabSz="965200" eaLnBrk="0" fontAlgn="base" hangingPunct="0">
              <a:spcBef>
                <a:spcPct val="0"/>
              </a:spcBef>
              <a:spcAft>
                <a:spcPct val="0"/>
              </a:spcAft>
              <a:defRPr sz="2400">
                <a:solidFill>
                  <a:schemeClr val="tx1"/>
                </a:solidFill>
                <a:effectLst/>
                <a:latin typeface="Times New Roman" pitchFamily="18" charset="0"/>
              </a:defRPr>
            </a:lvl8pPr>
            <a:lvl9pPr marL="3886200" indent="-228600" defTabSz="965200" eaLnBrk="0" fontAlgn="base" hangingPunct="0">
              <a:spcBef>
                <a:spcPct val="0"/>
              </a:spcBef>
              <a:spcAft>
                <a:spcPct val="0"/>
              </a:spcAft>
              <a:defRPr sz="2400">
                <a:solidFill>
                  <a:schemeClr val="tx1"/>
                </a:solidFill>
                <a:effectLst/>
                <a:latin typeface="Times New Roman" pitchFamily="18" charset="0"/>
              </a:defRPr>
            </a:lvl9pPr>
          </a:lstStyle>
          <a:p>
            <a:pPr algn="ctr" rtl="0"/>
            <a:r>
              <a:rPr lang="es-MX" sz="4000" b="0" i="0" u="none" strike="noStrike" dirty="0">
                <a:solidFill>
                  <a:srgbClr val="000000"/>
                </a:solidFill>
                <a:effectLst/>
                <a:highlight>
                  <a:srgbClr val="000000">
                    <a:alpha val="0"/>
                  </a:srgbClr>
                </a:highlight>
                <a:latin typeface="Calibri"/>
              </a:rPr>
              <a:t>Código de regulaciones federales de la OSHA</a:t>
            </a:r>
          </a:p>
        </p:txBody>
      </p:sp>
    </p:spTree>
    <p:extLst>
      <p:ext uri="{BB962C8B-B14F-4D97-AF65-F5344CB8AC3E}">
        <p14:creationId xmlns:p14="http://schemas.microsoft.com/office/powerpoint/2010/main" val="24677800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251520" y="-128811"/>
            <a:ext cx="7886700" cy="1325563"/>
          </a:xfrm>
          <a:effectLst/>
        </p:spPr>
        <p:txBody>
          <a:bodyPr>
            <a:normAutofit/>
          </a:bodyPr>
          <a:lstStyle/>
          <a:p>
            <a:pPr rtl="0"/>
            <a:r>
              <a:rPr lang="es-MX" sz="2400" b="0" i="1" u="none" strike="noStrike">
                <a:effectLst/>
                <a:highlight>
                  <a:srgbClr val="000000">
                    <a:alpha val="0"/>
                  </a:srgbClr>
                </a:highlight>
                <a:latin typeface="Calibri Light"/>
              </a:rPr>
              <a:t>Maquinarias, piezas en movimiento, personas y protecciones</a:t>
            </a:r>
          </a:p>
        </p:txBody>
      </p:sp>
      <p:sp>
        <p:nvSpPr>
          <p:cNvPr id="5" name="Content Placeholder 4"/>
          <p:cNvSpPr>
            <a:spLocks noGrp="1"/>
          </p:cNvSpPr>
          <p:nvPr>
            <p:ph idx="1"/>
          </p:nvPr>
        </p:nvSpPr>
        <p:spPr>
          <a:xfrm>
            <a:off x="628650" y="1340768"/>
            <a:ext cx="7886700" cy="4351338"/>
          </a:xfrm>
          <a:effectLst/>
        </p:spPr>
        <p:txBody>
          <a:bodyPr>
            <a:normAutofit fontScale="87500" lnSpcReduction="20000"/>
          </a:bodyPr>
          <a:lstStyle/>
          <a:p>
            <a:pPr marL="0" indent="0" algn="ctr" rtl="0">
              <a:buNone/>
            </a:pPr>
            <a:r>
              <a:rPr lang="es-MX" sz="2400" b="1" i="1" u="none" strike="noStrike" dirty="0">
                <a:effectLst/>
                <a:highlight>
                  <a:srgbClr val="000000">
                    <a:alpha val="0"/>
                  </a:srgbClr>
                </a:highlight>
                <a:latin typeface="Calibri"/>
              </a:rPr>
              <a:t>Seguridad de las maquinarias y las personas</a:t>
            </a:r>
          </a:p>
          <a:p>
            <a:endParaRPr lang="en-GB" sz="2000" b="1" dirty="0">
              <a:effectLst/>
            </a:endParaRPr>
          </a:p>
          <a:p>
            <a:endParaRPr lang="en-GB" sz="2000" b="1" dirty="0">
              <a:effectLst/>
            </a:endParaRPr>
          </a:p>
          <a:p>
            <a:endParaRPr lang="en-GB" sz="2000" b="1" dirty="0">
              <a:effectLst/>
            </a:endParaRPr>
          </a:p>
          <a:p>
            <a:endParaRPr lang="en-GB" sz="2000" b="1" dirty="0">
              <a:effectLst/>
            </a:endParaRPr>
          </a:p>
          <a:p>
            <a:endParaRPr lang="en-GB" sz="2000" b="1" dirty="0">
              <a:effectLst/>
            </a:endParaRPr>
          </a:p>
          <a:p>
            <a:endParaRPr lang="en-GB" sz="2000" b="1" dirty="0">
              <a:effectLst/>
            </a:endParaRPr>
          </a:p>
          <a:p>
            <a:endParaRPr lang="en-GB" sz="2000" b="1" dirty="0">
              <a:effectLst/>
            </a:endParaRPr>
          </a:p>
          <a:p>
            <a:pPr rtl="0"/>
            <a:r>
              <a:rPr lang="es-MX" sz="2000" b="0" i="0" u="none" strike="noStrike" dirty="0">
                <a:effectLst/>
                <a:highlight>
                  <a:srgbClr val="000000">
                    <a:alpha val="0"/>
                  </a:srgbClr>
                </a:highlight>
                <a:latin typeface="Calibri"/>
              </a:rPr>
              <a:t>Las personas y el movimiento de las maquinarias no son una buena combinación. En algún momento habrá interacción física entre el hombre y </a:t>
            </a:r>
            <a:br>
              <a:rPr lang="es-MX" sz="2000" b="0" i="0" u="none" strike="noStrike" dirty="0">
                <a:effectLst/>
                <a:highlight>
                  <a:srgbClr val="000000">
                    <a:alpha val="0"/>
                  </a:srgbClr>
                </a:highlight>
                <a:latin typeface="Calibri"/>
              </a:rPr>
            </a:br>
            <a:r>
              <a:rPr lang="es-MX" sz="2000" b="0" i="0" u="none" strike="noStrike" dirty="0">
                <a:effectLst/>
                <a:highlight>
                  <a:srgbClr val="000000">
                    <a:alpha val="0"/>
                  </a:srgbClr>
                </a:highlight>
                <a:latin typeface="Calibri"/>
              </a:rPr>
              <a:t>las máquinas  </a:t>
            </a:r>
          </a:p>
          <a:p>
            <a:endParaRPr lang="en-GB" sz="2000" dirty="0">
              <a:effectLst/>
            </a:endParaRPr>
          </a:p>
          <a:p>
            <a:pPr rtl="0"/>
            <a:r>
              <a:rPr lang="es-MX" sz="2000" b="0" i="0" u="none" strike="noStrike" dirty="0">
                <a:effectLst/>
                <a:highlight>
                  <a:srgbClr val="000000">
                    <a:alpha val="0"/>
                  </a:srgbClr>
                </a:highlight>
                <a:latin typeface="Calibri"/>
              </a:rPr>
              <a:t>Actividades de mantenimiento</a:t>
            </a:r>
          </a:p>
          <a:p>
            <a:pPr rtl="0"/>
            <a:r>
              <a:rPr lang="es-MX" sz="2000" b="0" i="0" u="none" strike="noStrike" dirty="0">
                <a:effectLst/>
                <a:highlight>
                  <a:srgbClr val="000000">
                    <a:alpha val="0"/>
                  </a:srgbClr>
                </a:highlight>
                <a:latin typeface="Calibri"/>
              </a:rPr>
              <a:t>Limpieza de bloqueos</a:t>
            </a:r>
          </a:p>
          <a:p>
            <a:pPr rtl="0"/>
            <a:r>
              <a:rPr lang="es-MX" sz="2000" b="0" i="0" u="none" strike="noStrike" dirty="0">
                <a:effectLst/>
                <a:highlight>
                  <a:srgbClr val="000000">
                    <a:alpha val="0"/>
                  </a:srgbClr>
                </a:highlight>
                <a:latin typeface="Calibri"/>
              </a:rPr>
              <a:t>Limpieza </a:t>
            </a:r>
          </a:p>
          <a:p>
            <a:endParaRPr lang="en-GB" sz="2000" b="1" dirty="0">
              <a:effectLst/>
            </a:endParaRPr>
          </a:p>
          <a:p>
            <a:endParaRPr lang="en-GB" sz="2000" b="1" dirty="0">
              <a:effectLst/>
            </a:endParaRPr>
          </a:p>
          <a:p>
            <a:endParaRPr lang="en-GB" sz="2000" b="1" dirty="0">
              <a:effectLst/>
            </a:endParaRPr>
          </a:p>
          <a:p>
            <a:endParaRPr lang="en-GB" sz="2000" b="1" dirty="0">
              <a:effectLst/>
            </a:endParaRPr>
          </a:p>
          <a:p>
            <a:endParaRPr lang="en-GB" sz="2000" b="1" dirty="0">
              <a:effectLst/>
            </a:endParaRPr>
          </a:p>
        </p:txBody>
      </p:sp>
      <p:pic>
        <p:nvPicPr>
          <p:cNvPr id="2050" name="Picture 2" descr="D:\Data\Pictures\imagesCA2Q5GVH.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a:xfrm>
            <a:off x="3401169" y="1808680"/>
            <a:ext cx="2322959" cy="1739977"/>
          </a:xfrm>
          <a:prstGeom prst="rect">
            <a:avLst/>
          </a:prstGeom>
          <a:noFill/>
          <a:ln w="38100">
            <a:solidFill>
              <a:srgbClr val="FF0000"/>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1694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323528" y="-171400"/>
            <a:ext cx="7886700" cy="1325563"/>
          </a:xfrm>
          <a:effectLst/>
        </p:spPr>
        <p:txBody>
          <a:bodyPr>
            <a:normAutofit/>
          </a:bodyPr>
          <a:lstStyle/>
          <a:p>
            <a:pPr rtl="0"/>
            <a:r>
              <a:rPr lang="es-MX" sz="2400" b="0" i="1" u="none" strike="noStrike">
                <a:effectLst/>
                <a:highlight>
                  <a:srgbClr val="000000">
                    <a:alpha val="0"/>
                  </a:srgbClr>
                </a:highlight>
                <a:latin typeface="Calibri Light"/>
              </a:rPr>
              <a:t>Maquinarias, piezas en movimiento, personas y protecciones</a:t>
            </a:r>
          </a:p>
        </p:txBody>
      </p:sp>
      <p:sp>
        <p:nvSpPr>
          <p:cNvPr id="5" name="Content Placeholder 4"/>
          <p:cNvSpPr>
            <a:spLocks noGrp="1"/>
          </p:cNvSpPr>
          <p:nvPr>
            <p:ph idx="1"/>
          </p:nvPr>
        </p:nvSpPr>
        <p:spPr>
          <a:xfrm>
            <a:off x="628650" y="1412776"/>
            <a:ext cx="7886700" cy="4351338"/>
          </a:xfrm>
          <a:effectLst/>
        </p:spPr>
        <p:txBody>
          <a:bodyPr>
            <a:normAutofit fontScale="67500" lnSpcReduction="20000"/>
          </a:bodyPr>
          <a:lstStyle/>
          <a:p>
            <a:pPr marL="0" indent="0" algn="ctr" rtl="0">
              <a:buNone/>
            </a:pPr>
            <a:r>
              <a:rPr lang="es-MX" sz="3100" b="1" i="1" u="none" strike="noStrike">
                <a:effectLst/>
                <a:highlight>
                  <a:srgbClr val="000000">
                    <a:alpha val="0"/>
                  </a:srgbClr>
                </a:highlight>
                <a:latin typeface="Calibri"/>
              </a:rPr>
              <a:t>Seguridad de las maquinarias y las personas</a:t>
            </a:r>
          </a:p>
          <a:p>
            <a:pPr marL="0" indent="0">
              <a:buNone/>
            </a:pPr>
            <a:endParaRPr lang="en-GB" sz="3000" b="1" dirty="0">
              <a:effectLst/>
            </a:endParaRPr>
          </a:p>
          <a:p>
            <a:pPr rtl="0"/>
            <a:r>
              <a:rPr lang="es-MX" sz="3000" b="1" i="0" u="none" strike="noStrike">
                <a:effectLst/>
                <a:highlight>
                  <a:srgbClr val="000000">
                    <a:alpha val="0"/>
                  </a:srgbClr>
                </a:highlight>
                <a:latin typeface="Calibri"/>
              </a:rPr>
              <a:t>¿Por qué?</a:t>
            </a:r>
          </a:p>
          <a:p>
            <a:pPr marL="0" indent="0">
              <a:buNone/>
            </a:pPr>
            <a:endParaRPr lang="en-GB" sz="3000" b="1" i="1" dirty="0">
              <a:effectLst/>
            </a:endParaRPr>
          </a:p>
          <a:p>
            <a:pPr rtl="0"/>
            <a:r>
              <a:rPr lang="es-MX" sz="3000" b="0" i="0" u="none" strike="noStrike">
                <a:effectLst/>
                <a:highlight>
                  <a:srgbClr val="000000">
                    <a:alpha val="0"/>
                  </a:srgbClr>
                </a:highlight>
                <a:latin typeface="Calibri"/>
              </a:rPr>
              <a:t>Moralmente </a:t>
            </a:r>
          </a:p>
          <a:p>
            <a:endParaRPr lang="en-GB" sz="3000" dirty="0">
              <a:effectLst/>
            </a:endParaRPr>
          </a:p>
          <a:p>
            <a:pPr rtl="0"/>
            <a:r>
              <a:rPr lang="es-MX" sz="3000" b="0" i="0" u="none" strike="noStrike">
                <a:effectLst/>
                <a:highlight>
                  <a:srgbClr val="000000">
                    <a:alpha val="0"/>
                  </a:srgbClr>
                </a:highlight>
                <a:latin typeface="Calibri"/>
              </a:rPr>
              <a:t>Seguro y libre de daños</a:t>
            </a:r>
          </a:p>
          <a:p>
            <a:endParaRPr lang="en-GB" sz="3000" dirty="0">
              <a:effectLst/>
            </a:endParaRPr>
          </a:p>
          <a:p>
            <a:pPr rtl="0"/>
            <a:r>
              <a:rPr lang="es-MX" sz="3000" b="0" i="0" u="none" strike="noStrike">
                <a:effectLst/>
                <a:highlight>
                  <a:srgbClr val="000000">
                    <a:alpha val="0"/>
                  </a:srgbClr>
                </a:highlight>
                <a:latin typeface="Calibri"/>
              </a:rPr>
              <a:t>Legalmente</a:t>
            </a:r>
          </a:p>
          <a:p>
            <a:endParaRPr lang="en-GB" sz="3000" b="1" dirty="0">
              <a:effectLst/>
            </a:endParaRPr>
          </a:p>
          <a:p>
            <a:endParaRPr lang="en-GB" sz="3000" b="1" dirty="0">
              <a:effectLst/>
            </a:endParaRPr>
          </a:p>
          <a:p>
            <a:pPr rtl="0"/>
            <a:r>
              <a:rPr lang="es-MX" sz="3000" b="1" i="0" u="none" strike="noStrike">
                <a:effectLst/>
                <a:highlight>
                  <a:srgbClr val="000000">
                    <a:alpha val="0"/>
                  </a:srgbClr>
                </a:highlight>
                <a:latin typeface="Calibri"/>
              </a:rPr>
              <a:t>Porque los riesgos de las piezas en movimiento sin protección son reales y pueden provocar lesiones graves o la </a:t>
            </a:r>
            <a:r>
              <a:rPr lang="es-MX" sz="3000" b="1" i="1" u="none" strike="noStrike">
                <a:effectLst/>
                <a:highlight>
                  <a:srgbClr val="000000">
                    <a:alpha val="0"/>
                  </a:srgbClr>
                </a:highlight>
                <a:latin typeface="Calibri"/>
              </a:rPr>
              <a:t>muerte.</a:t>
            </a:r>
          </a:p>
          <a:p>
            <a:pPr marL="0" indent="0">
              <a:buNone/>
            </a:pPr>
            <a:endParaRPr lang="en-GB" sz="3000" b="1" dirty="0">
              <a:effectLst/>
            </a:endParaRPr>
          </a:p>
          <a:p>
            <a:endParaRPr lang="en-GB" sz="2000" b="1" dirty="0">
              <a:effectLst/>
            </a:endParaRPr>
          </a:p>
          <a:p>
            <a:endParaRPr lang="en-GB" sz="2000" b="1" dirty="0">
              <a:effectLst/>
            </a:endParaRPr>
          </a:p>
          <a:p>
            <a:endParaRPr lang="en-GB" sz="2000" b="1" dirty="0">
              <a:effectLst/>
            </a:endParaRPr>
          </a:p>
          <a:p>
            <a:endParaRPr lang="en-GB" sz="2000" b="1" dirty="0">
              <a:effectLst/>
            </a:endParaRPr>
          </a:p>
          <a:p>
            <a:endParaRPr lang="en-GB" sz="2000" b="1" dirty="0">
              <a:effectLst/>
            </a:endParaRPr>
          </a:p>
          <a:p>
            <a:endParaRPr lang="en-GB" sz="2000" b="1" dirty="0">
              <a:effectLst/>
            </a:endParaRPr>
          </a:p>
          <a:p>
            <a:endParaRPr lang="en-GB" sz="2000" b="1" dirty="0">
              <a:effectLst/>
            </a:endParaRPr>
          </a:p>
          <a:p>
            <a:endParaRPr lang="en-GB" sz="2000" b="1" dirty="0">
              <a:effectLst/>
            </a:endParaRPr>
          </a:p>
          <a:p>
            <a:endParaRPr lang="en-GB" sz="2000" b="1" dirty="0">
              <a:effectLst/>
            </a:endParaRPr>
          </a:p>
          <a:p>
            <a:endParaRPr lang="en-GB" sz="2000" b="1" dirty="0">
              <a:effectLst/>
            </a:endParaRPr>
          </a:p>
        </p:txBody>
      </p:sp>
    </p:spTree>
    <p:extLst>
      <p:ext uri="{BB962C8B-B14F-4D97-AF65-F5344CB8AC3E}">
        <p14:creationId xmlns:p14="http://schemas.microsoft.com/office/powerpoint/2010/main" val="42372615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251520" y="-171400"/>
            <a:ext cx="7886700" cy="1325563"/>
          </a:xfrm>
          <a:effectLst/>
        </p:spPr>
        <p:txBody>
          <a:bodyPr>
            <a:normAutofit/>
          </a:bodyPr>
          <a:lstStyle/>
          <a:p>
            <a:pPr rtl="0"/>
            <a:r>
              <a:rPr lang="es-MX" sz="2400" b="0" i="1" u="none" strike="noStrike">
                <a:effectLst/>
                <a:highlight>
                  <a:srgbClr val="000000">
                    <a:alpha val="0"/>
                  </a:srgbClr>
                </a:highlight>
                <a:latin typeface="Calibri Light"/>
              </a:rPr>
              <a:t>Maquinarias, piezas en movimiento, personas y protecciones</a:t>
            </a:r>
          </a:p>
        </p:txBody>
      </p:sp>
      <p:sp>
        <p:nvSpPr>
          <p:cNvPr id="5" name="Content Placeholder 4"/>
          <p:cNvSpPr>
            <a:spLocks noGrp="1"/>
          </p:cNvSpPr>
          <p:nvPr>
            <p:ph idx="1"/>
          </p:nvPr>
        </p:nvSpPr>
        <p:spPr>
          <a:xfrm>
            <a:off x="628650" y="1412776"/>
            <a:ext cx="7886700" cy="4351338"/>
          </a:xfrm>
          <a:effectLst/>
        </p:spPr>
        <p:txBody>
          <a:bodyPr>
            <a:normAutofit fontScale="95000" lnSpcReduction="10000"/>
          </a:bodyPr>
          <a:lstStyle/>
          <a:p>
            <a:pPr marL="0" indent="0" algn="ctr" rtl="0">
              <a:buNone/>
            </a:pPr>
            <a:r>
              <a:rPr lang="es-MX" sz="2400" b="1" i="1" u="none" strike="noStrike">
                <a:effectLst/>
                <a:highlight>
                  <a:srgbClr val="000000">
                    <a:alpha val="0"/>
                  </a:srgbClr>
                </a:highlight>
                <a:latin typeface="Calibri"/>
              </a:rPr>
              <a:t>Seguridad de las maquinarias y las personas</a:t>
            </a:r>
          </a:p>
          <a:p>
            <a:endParaRPr lang="en-GB" sz="2000" b="1" dirty="0">
              <a:effectLst/>
            </a:endParaRPr>
          </a:p>
          <a:p>
            <a:endParaRPr lang="en-GB" sz="2000" b="1" dirty="0">
              <a:effectLst/>
            </a:endParaRPr>
          </a:p>
          <a:p>
            <a:endParaRPr lang="en-GB" sz="2000" b="1" dirty="0">
              <a:effectLst/>
            </a:endParaRPr>
          </a:p>
          <a:p>
            <a:endParaRPr lang="en-GB" sz="2000" b="1" dirty="0">
              <a:effectLst/>
            </a:endParaRPr>
          </a:p>
          <a:p>
            <a:endParaRPr lang="en-GB" sz="2000" b="1" dirty="0">
              <a:effectLst/>
            </a:endParaRPr>
          </a:p>
          <a:p>
            <a:endParaRPr lang="en-GB" sz="2000" b="1" dirty="0">
              <a:effectLst/>
            </a:endParaRPr>
          </a:p>
          <a:p>
            <a:pPr rtl="0"/>
            <a:r>
              <a:rPr lang="es-MX" sz="2000" b="0" i="0" u="none" strike="noStrike">
                <a:effectLst/>
                <a:highlight>
                  <a:srgbClr val="000000">
                    <a:alpha val="0"/>
                  </a:srgbClr>
                </a:highlight>
                <a:latin typeface="Calibri"/>
              </a:rPr>
              <a:t>Para prevenir el contacto accidental o inadvertido entre personas y maquinaria en movimiento, debemos tener las protecciones en su lugar.  </a:t>
            </a:r>
          </a:p>
          <a:p>
            <a:endParaRPr lang="en-GB" sz="2000" dirty="0">
              <a:effectLst/>
            </a:endParaRPr>
          </a:p>
          <a:p>
            <a:pPr rtl="0"/>
            <a:r>
              <a:rPr lang="es-MX" sz="2000" b="0" i="0" u="none" strike="noStrike">
                <a:effectLst/>
                <a:highlight>
                  <a:srgbClr val="000000">
                    <a:alpha val="0"/>
                  </a:srgbClr>
                </a:highlight>
                <a:latin typeface="Calibri"/>
              </a:rPr>
              <a:t>Protección </a:t>
            </a:r>
          </a:p>
          <a:p>
            <a:pPr rtl="0"/>
            <a:r>
              <a:rPr lang="es-MX" sz="2000" b="0" i="0" u="none" strike="noStrike">
                <a:effectLst/>
                <a:highlight>
                  <a:srgbClr val="000000">
                    <a:alpha val="0"/>
                  </a:srgbClr>
                </a:highlight>
                <a:latin typeface="Calibri"/>
              </a:rPr>
              <a:t>Controles</a:t>
            </a:r>
          </a:p>
          <a:p>
            <a:pPr rtl="0"/>
            <a:r>
              <a:rPr lang="es-MX" sz="2000" b="0" i="0" u="none" strike="noStrike">
                <a:effectLst/>
                <a:highlight>
                  <a:srgbClr val="000000">
                    <a:alpha val="0"/>
                  </a:srgbClr>
                </a:highlight>
                <a:latin typeface="Calibri"/>
              </a:rPr>
              <a:t>Procedimientos </a:t>
            </a:r>
          </a:p>
          <a:p>
            <a:endParaRPr lang="en-GB" sz="2000" b="1" dirty="0">
              <a:effectLst/>
            </a:endParaRPr>
          </a:p>
          <a:p>
            <a:endParaRPr lang="en-GB" sz="2000" b="1" dirty="0">
              <a:effectLst/>
            </a:endParaRPr>
          </a:p>
          <a:p>
            <a:endParaRPr lang="en-GB" sz="2000" b="1" dirty="0">
              <a:effectLst/>
            </a:endParaRPr>
          </a:p>
          <a:p>
            <a:endParaRPr lang="en-GB" sz="2000" b="1" dirty="0">
              <a:effectLst/>
            </a:endParaRPr>
          </a:p>
          <a:p>
            <a:endParaRPr lang="en-GB" sz="2000" b="1" dirty="0">
              <a:effectLst/>
            </a:endParaRPr>
          </a:p>
        </p:txBody>
      </p:sp>
      <p:pic>
        <p:nvPicPr>
          <p:cNvPr id="3075" name="Picture 3" descr="D:\Data\Pictures\imagesCA2YASBG.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a:xfrm>
            <a:off x="3500439" y="1844824"/>
            <a:ext cx="1791642" cy="1791642"/>
          </a:xfrm>
          <a:prstGeom prst="rect">
            <a:avLst/>
          </a:prstGeom>
          <a:noFill/>
          <a:ln w="38100">
            <a:solidFill>
              <a:srgbClr val="FF0000"/>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18349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05.12"/>
  <p:tag name="AS_TITLE" val="Aspose.Slides for .NET 4.0 Client Profile"/>
  <p:tag name="AS_VERSION" val="15.4.0.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BC3B49B892CE408210A7973621AE4F" ma:contentTypeVersion="0" ma:contentTypeDescription="Create a new document." ma:contentTypeScope="" ma:versionID="81f36629330d616e7100974cf61db93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D21541-9B68-4180-B546-8B9DA744B38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9B41A274-B1CA-4523-8B0A-FAC3062C4944}">
  <ds:schemaRefs>
    <ds:schemaRef ds:uri="http://schemas.microsoft.com/sharepoint/v3/contenttype/forms"/>
  </ds:schemaRefs>
</ds:datastoreItem>
</file>

<file path=customXml/itemProps3.xml><?xml version="1.0" encoding="utf-8"?>
<ds:datastoreItem xmlns:ds="http://schemas.openxmlformats.org/officeDocument/2006/customXml" ds:itemID="{C75BDCCF-05DF-45A9-AB8D-37A9EE6D50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6150</TotalTime>
  <Words>3030</Words>
  <Application>Microsoft Office PowerPoint</Application>
  <PresentationFormat>On-screen Show (4:3)</PresentationFormat>
  <Paragraphs>583</Paragraphs>
  <Slides>54</Slides>
  <Notes>36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54</vt:i4>
      </vt:variant>
    </vt:vector>
  </HeadingPairs>
  <TitlesOfParts>
    <vt:vector size="62" baseType="lpstr">
      <vt:lpstr>Arial</vt:lpstr>
      <vt:lpstr>Calibri</vt:lpstr>
      <vt:lpstr>Calibri Light</vt:lpstr>
      <vt:lpstr>Times New Roman</vt:lpstr>
      <vt:lpstr>Wingdings</vt:lpstr>
      <vt:lpstr>1_Office Theme</vt:lpstr>
      <vt:lpstr>3_Office Theme</vt:lpstr>
      <vt:lpstr>2_Office Theme</vt:lpstr>
      <vt:lpstr>Protección de máquinas y seguridad alrededor de maquinarias</vt:lpstr>
      <vt:lpstr>Exención de responsabilidades</vt:lpstr>
      <vt:lpstr>PowerPoint Presentation</vt:lpstr>
      <vt:lpstr>PowerPoint Presentation</vt:lpstr>
      <vt:lpstr>PowerPoint Presentation</vt:lpstr>
      <vt:lpstr>PowerPoint Presentation</vt:lpstr>
      <vt:lpstr>Maquinarias, piezas en movimiento, personas y protecciones</vt:lpstr>
      <vt:lpstr>Maquinarias, piezas en movimiento, personas y protecciones</vt:lpstr>
      <vt:lpstr>Maquinarias, piezas en movimiento, personas y protecciones</vt:lpstr>
      <vt:lpstr>Principales riesgos de las maquinarias</vt:lpstr>
      <vt:lpstr>Principales riesgos de las maquinarias</vt:lpstr>
      <vt:lpstr>Riesgos de las maquinarias </vt:lpstr>
      <vt:lpstr>Riesgos de las maquinarias </vt:lpstr>
      <vt:lpstr>Riesgos de las maquinarias </vt:lpstr>
      <vt:lpstr>Riesgos de las maquinarias </vt:lpstr>
      <vt:lpstr>Riesgos de las maquinarias </vt:lpstr>
      <vt:lpstr>Riesgos de las maquinarias </vt:lpstr>
      <vt:lpstr>Riesgos de las maquinarias </vt:lpstr>
      <vt:lpstr>Riesgos de las maquinarias </vt:lpstr>
      <vt:lpstr>Riesgos de las maquinarias </vt:lpstr>
      <vt:lpstr>Riesgos de las maquinarias </vt:lpstr>
      <vt:lpstr>Riesgos de las maquinarias </vt:lpstr>
      <vt:lpstr>Protecciones de las maquinarias</vt:lpstr>
      <vt:lpstr>Protecciones de las maquinarias</vt:lpstr>
      <vt:lpstr>Protecciones de las maquinarias</vt:lpstr>
      <vt:lpstr>Protecciones de las maquinarias</vt:lpstr>
      <vt:lpstr>PowerPoint Presentation</vt:lpstr>
      <vt:lpstr>Protecciones de las maquinarias</vt:lpstr>
      <vt:lpstr>Protecciones de las maquinarias</vt:lpstr>
      <vt:lpstr>Protecciones de las maquinarias</vt:lpstr>
      <vt:lpstr>Controles</vt:lpstr>
      <vt:lpstr>Primer día de trabajo</vt:lpstr>
      <vt:lpstr>Protecciones de las maquinarias</vt:lpstr>
      <vt:lpstr>Protecciones de las maquinarias</vt:lpstr>
      <vt:lpstr>¡Utilice candados siempre!</vt:lpstr>
      <vt:lpstr>¡Utilice candados siempre!</vt:lpstr>
      <vt:lpstr>Lista de verificación de bloqueo y etiquetado</vt:lpstr>
      <vt:lpstr>Protecciones de las maquinarias </vt:lpstr>
      <vt:lpstr>Sistemas de cinta transportadora</vt:lpstr>
      <vt:lpstr>Sistemas de cinta transportadora</vt:lpstr>
      <vt:lpstr>Ejemplos de protección de máquinas</vt:lpstr>
      <vt:lpstr>Ejemplos de protección de máquinas</vt:lpstr>
      <vt:lpstr>Ejemplos de protección de máquinas</vt:lpstr>
      <vt:lpstr>PowerPoint Presentation</vt:lpstr>
      <vt:lpstr>PowerPoint Presentation</vt:lpstr>
      <vt:lpstr>PowerPoint Presentation</vt:lpstr>
      <vt:lpstr>Ejemplos de protección de máquinas</vt:lpstr>
      <vt:lpstr>PowerPoint Presentation</vt:lpstr>
      <vt:lpstr>PowerPoint Presentation</vt:lpstr>
      <vt:lpstr>PowerPoint Presentation</vt:lpstr>
      <vt:lpstr>PowerPoint Presentation</vt:lpstr>
      <vt:lpstr>PowerPoint Presentation</vt:lpstr>
      <vt:lpstr>Seguridad de las manos y protección de la máquina</vt:lpstr>
      <vt:lpstr>Protecciones de las maquinarias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PowerPoint Presentation Template for Metal Management</dc:title>
  <dc:creator>Myles Pilkington</dc:creator>
  <cp:lastModifiedBy>Spanish Solutions</cp:lastModifiedBy>
  <cp:revision>342</cp:revision>
  <dcterms:created xsi:type="dcterms:W3CDTF">2012-06-11T09:45:53Z</dcterms:created>
  <dcterms:modified xsi:type="dcterms:W3CDTF">2018-08-30T20:45:56Z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0x010100B0BC3B49B892CE408210A7973621AE4F</vt:lpwstr>
  </property>
</Properties>
</file>