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5EA3-0849-45ED-B4C1-62945C657167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5724F3-57CE-4D34-A52E-E276F7F569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5EA3-0849-45ED-B4C1-62945C657167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24F3-57CE-4D34-A52E-E276F7F56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5EA3-0849-45ED-B4C1-62945C657167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24F3-57CE-4D34-A52E-E276F7F56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4B5EA3-0849-45ED-B4C1-62945C657167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95724F3-57CE-4D34-A52E-E276F7F569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5EA3-0849-45ED-B4C1-62945C657167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24F3-57CE-4D34-A52E-E276F7F569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5EA3-0849-45ED-B4C1-62945C657167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24F3-57CE-4D34-A52E-E276F7F569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24F3-57CE-4D34-A52E-E276F7F569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5EA3-0849-45ED-B4C1-62945C657167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5EA3-0849-45ED-B4C1-62945C657167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24F3-57CE-4D34-A52E-E276F7F569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5EA3-0849-45ED-B4C1-62945C657167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724F3-57CE-4D34-A52E-E276F7F569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4B5EA3-0849-45ED-B4C1-62945C657167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95724F3-57CE-4D34-A52E-E276F7F569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B5EA3-0849-45ED-B4C1-62945C657167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5724F3-57CE-4D34-A52E-E276F7F569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4B5EA3-0849-45ED-B4C1-62945C657167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95724F3-57CE-4D34-A52E-E276F7F569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joebateman@isri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10000"/>
            <a:ext cx="7848600" cy="24384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Joe Bateman</a:t>
            </a:r>
          </a:p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ISRI Safety Outreach Manager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8534400" cy="3067051"/>
          </a:xfrm>
        </p:spPr>
        <p:txBody>
          <a:bodyPr>
            <a:noAutofit/>
          </a:bodyPr>
          <a:lstStyle/>
          <a:p>
            <a:r>
              <a:rPr lang="en-US" sz="11500" b="1" dirty="0" smtClean="0">
                <a:latin typeface="Times New Roman" pitchFamily="18" charset="0"/>
                <a:cs typeface="Times New Roman" pitchFamily="18" charset="0"/>
              </a:rPr>
              <a:t>Emergency Planning</a:t>
            </a:r>
            <a:endParaRPr lang="en-US" sz="115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572000"/>
          </a:xfrm>
        </p:spPr>
        <p:txBody>
          <a:bodyPr/>
          <a:lstStyle/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Joe Bateman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  <a:hlinkClick r:id="rId2"/>
              </a:rPr>
              <a:t>joebateman@isri.org</a:t>
            </a:r>
            <a:endParaRPr lang="en-US" sz="6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202-716-3702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219200"/>
          </a:xfrm>
        </p:spPr>
        <p:txBody>
          <a:bodyPr>
            <a:noAutofit/>
          </a:bodyPr>
          <a:lstStyle/>
          <a:p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Questions?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sxc.hu/pic/m/h/hu/huibidos/1093986_fire_flam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2032000"/>
            <a:ext cx="2952750" cy="3937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Material placement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Training/Drills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Fire Extinguishers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Hands on training for everyone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EXITS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to Go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19200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9600" dirty="0" smtClean="0">
                <a:latin typeface="Times New Roman" pitchFamily="18" charset="0"/>
                <a:cs typeface="Times New Roman" pitchFamily="18" charset="0"/>
              </a:rPr>
            </a:br>
            <a:r>
              <a:rPr sz="9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sz="9600" smtClean="0">
                <a:latin typeface="Times New Roman" pitchFamily="18" charset="0"/>
                <a:cs typeface="Times New Roman" pitchFamily="18" charset="0"/>
              </a:rPr>
            </a:br>
            <a:r>
              <a:rPr sz="9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sz="96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FIRES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572000"/>
          </a:xfrm>
        </p:spPr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Keeping track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to go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to warn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219200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TORNADOES</a:t>
            </a:r>
            <a:endParaRPr lang="en-US" sz="9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://www.pbcgov.com/publicsafety/emergencymanagement/_images/tornado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743200"/>
            <a:ext cx="4343400" cy="32592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572000"/>
          </a:xfrm>
        </p:spPr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Time to Prepare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Practice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Water Damage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219200"/>
          </a:xfrm>
        </p:spPr>
        <p:txBody>
          <a:bodyPr>
            <a:noAutofit/>
          </a:bodyPr>
          <a:lstStyle/>
          <a:p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HURRICANES</a:t>
            </a:r>
            <a:endParaRPr lang="en-US" sz="8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www.lightrailnow.org/images/no-hurricane-katrina-satimage-20050829_uwisc-cim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819400"/>
            <a:ext cx="4505325" cy="327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volcano-facts.com/volcano-wallpapers/volcano-wallpaper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258033"/>
            <a:ext cx="5105400" cy="2988932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“We </a:t>
            </a:r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follow </a:t>
            </a:r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John</a:t>
            </a:r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up that hill.”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219200"/>
          </a:xfrm>
        </p:spPr>
        <p:txBody>
          <a:bodyPr>
            <a:noAutofit/>
          </a:bodyPr>
          <a:lstStyle/>
          <a:p>
            <a:r>
              <a:rPr lang="en-US" sz="8800" dirty="0" smtClean="0">
                <a:latin typeface="Times New Roman" pitchFamily="18" charset="0"/>
                <a:cs typeface="Times New Roman" pitchFamily="18" charset="0"/>
              </a:rPr>
              <a:t>  VOLCANOES</a:t>
            </a:r>
            <a:endParaRPr lang="en-US" sz="8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anmoretimes.com/wp-content/uploads/2011/01/earthqua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981200"/>
            <a:ext cx="3581400" cy="4289485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229600" cy="4572000"/>
          </a:xfrm>
        </p:spPr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Material placement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Secure shelving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It’s not what you think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219200"/>
          </a:xfrm>
        </p:spPr>
        <p:txBody>
          <a:bodyPr>
            <a:noAutofit/>
          </a:bodyPr>
          <a:lstStyle/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EARTHQUAKES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Sign-in Log for Visitors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Traffic Flow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 Special Privileges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Special Needs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CUSTOMER SECURITY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://365daytriathlon.files.wordpress.com/2010/06/old-man-with-ca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828800"/>
            <a:ext cx="3352800" cy="45959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4572000"/>
          </a:xfrm>
        </p:spPr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Cashiers and Cash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Cameras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Firearms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INTERNAL SECURITY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glenngohr.files.wordpress.com/2008/07/gun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133600"/>
            <a:ext cx="4775200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4572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First Aid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CPR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AEDs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BBP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219200"/>
          </a:xfrm>
        </p:spPr>
        <p:txBody>
          <a:bodyPr>
            <a:noAutofit/>
          </a:bodyPr>
          <a:lstStyle/>
          <a:p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PERSONAL SAFETY 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://www.aedlocator.org/uploads/images/ZOll%20AED%20PLUS%20FRONT%20ON%20(small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2133600"/>
            <a:ext cx="3505200" cy="38964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99</TotalTime>
  <Words>93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Paper</vt:lpstr>
      <vt:lpstr>Emergency Planning</vt:lpstr>
      <vt:lpstr>   FIRES</vt:lpstr>
      <vt:lpstr>TORNADOES</vt:lpstr>
      <vt:lpstr>HURRICANES</vt:lpstr>
      <vt:lpstr>  VOLCANOES</vt:lpstr>
      <vt:lpstr> EARTHQUAKES</vt:lpstr>
      <vt:lpstr>CUSTOMER SECURITY</vt:lpstr>
      <vt:lpstr>INTERNAL SECURITY</vt:lpstr>
      <vt:lpstr>PERSONAL SAFETY </vt:lpstr>
      <vt:lpstr>    Questions?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Emergency Planning</dc:title>
  <dc:creator>JoeBateman</dc:creator>
  <cp:lastModifiedBy>JoeBateman</cp:lastModifiedBy>
  <cp:revision>15</cp:revision>
  <dcterms:created xsi:type="dcterms:W3CDTF">2011-10-26T00:32:07Z</dcterms:created>
  <dcterms:modified xsi:type="dcterms:W3CDTF">2014-07-09T17:05:16Z</dcterms:modified>
</cp:coreProperties>
</file>